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1. Title Page">
            <a:extLst>
              <a:ext uri="{FF2B5EF4-FFF2-40B4-BE49-F238E27FC236}">
                <a16:creationId xmlns:a16="http://schemas.microsoft.com/office/drawing/2014/main" id="{002B38A9-79C7-48CD-85A4-A6C59E8F1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11. OBO Usage">
            <a:extLst>
              <a:ext uri="{FF2B5EF4-FFF2-40B4-BE49-F238E27FC236}">
                <a16:creationId xmlns:a16="http://schemas.microsoft.com/office/drawing/2014/main" id="{BF4A027C-C911-4ADC-9575-20DF32C28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13. OxMed Usage">
            <a:extLst>
              <a:ext uri="{FF2B5EF4-FFF2-40B4-BE49-F238E27FC236}">
                <a16:creationId xmlns:a16="http://schemas.microsoft.com/office/drawing/2014/main" id="{CCC655D9-924D-45A0-A95C-4636EF508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14. OxPsych Usage">
            <a:extLst>
              <a:ext uri="{FF2B5EF4-FFF2-40B4-BE49-F238E27FC236}">
                <a16:creationId xmlns:a16="http://schemas.microsoft.com/office/drawing/2014/main" id="{2A0E74CA-2920-4A4B-9CE8-5D63747EF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16. ORO Usage">
            <a:extLst>
              <a:ext uri="{FF2B5EF4-FFF2-40B4-BE49-F238E27FC236}">
                <a16:creationId xmlns:a16="http://schemas.microsoft.com/office/drawing/2014/main" id="{A7C2A62B-33D0-4FB7-9A8D-BC297A450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17. TA Divider">
            <a:extLst>
              <a:ext uri="{FF2B5EF4-FFF2-40B4-BE49-F238E27FC236}">
                <a16:creationId xmlns:a16="http://schemas.microsoft.com/office/drawing/2014/main" id="{C0457738-1974-46A4-A51D-5526D72B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18. OP TA by platform">
            <a:extLst>
              <a:ext uri="{FF2B5EF4-FFF2-40B4-BE49-F238E27FC236}">
                <a16:creationId xmlns:a16="http://schemas.microsoft.com/office/drawing/2014/main" id="{1CD51FB1-4D0D-4077-A00D-E5CFE4B5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19. OSO TA">
            <a:extLst>
              <a:ext uri="{FF2B5EF4-FFF2-40B4-BE49-F238E27FC236}">
                <a16:creationId xmlns:a16="http://schemas.microsoft.com/office/drawing/2014/main" id="{8B2414F0-1659-4FF9-91E9-17437A7BC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20. OHO TA">
            <a:extLst>
              <a:ext uri="{FF2B5EF4-FFF2-40B4-BE49-F238E27FC236}">
                <a16:creationId xmlns:a16="http://schemas.microsoft.com/office/drawing/2014/main" id="{01A2A2A8-B320-4D0A-A72D-ED7BDCAB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21. OSEO TA">
            <a:extLst>
              <a:ext uri="{FF2B5EF4-FFF2-40B4-BE49-F238E27FC236}">
                <a16:creationId xmlns:a16="http://schemas.microsoft.com/office/drawing/2014/main" id="{B61212C0-ACBB-40B5-835C-4FCBB8B2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22. ORE TA">
            <a:extLst>
              <a:ext uri="{FF2B5EF4-FFF2-40B4-BE49-F238E27FC236}">
                <a16:creationId xmlns:a16="http://schemas.microsoft.com/office/drawing/2014/main" id="{9A2CC793-1230-4993-B14A-302A138DC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2. Summary Page">
            <a:extLst>
              <a:ext uri="{FF2B5EF4-FFF2-40B4-BE49-F238E27FC236}">
                <a16:creationId xmlns:a16="http://schemas.microsoft.com/office/drawing/2014/main" id="{8F59CC84-47D6-43C9-A38D-21F0CA93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23. OBO TA">
            <a:extLst>
              <a:ext uri="{FF2B5EF4-FFF2-40B4-BE49-F238E27FC236}">
                <a16:creationId xmlns:a16="http://schemas.microsoft.com/office/drawing/2014/main" id="{8C5E9F9C-6FB6-4A85-B274-D7B00670C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de27" descr="25. OxMed TA">
            <a:extLst>
              <a:ext uri="{FF2B5EF4-FFF2-40B4-BE49-F238E27FC236}">
                <a16:creationId xmlns:a16="http://schemas.microsoft.com/office/drawing/2014/main" id="{169F990B-D9EA-43BF-B08B-FF0F2DF5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de28" descr="26. OxPsych TA">
            <a:extLst>
              <a:ext uri="{FF2B5EF4-FFF2-40B4-BE49-F238E27FC236}">
                <a16:creationId xmlns:a16="http://schemas.microsoft.com/office/drawing/2014/main" id="{2C75ACD0-C0C4-48B3-9E63-9042E2B88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lide29" descr="27. UPSO TA">
            <a:extLst>
              <a:ext uri="{FF2B5EF4-FFF2-40B4-BE49-F238E27FC236}">
                <a16:creationId xmlns:a16="http://schemas.microsoft.com/office/drawing/2014/main" id="{C0A1486E-A9F6-4329-9E5B-B2F8C98C8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lide30" descr="28. ORO TA">
            <a:extLst>
              <a:ext uri="{FF2B5EF4-FFF2-40B4-BE49-F238E27FC236}">
                <a16:creationId xmlns:a16="http://schemas.microsoft.com/office/drawing/2014/main" id="{976FF8BA-8ADF-4384-A18F-92C946076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lide31" descr="29. Jnls Divider">
            <a:extLst>
              <a:ext uri="{FF2B5EF4-FFF2-40B4-BE49-F238E27FC236}">
                <a16:creationId xmlns:a16="http://schemas.microsoft.com/office/drawing/2014/main" id="{30FAFE74-63BA-46F5-8171-4521B5F2F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lide32" descr="30. Jnls Usage Trend">
            <a:extLst>
              <a:ext uri="{FF2B5EF4-FFF2-40B4-BE49-F238E27FC236}">
                <a16:creationId xmlns:a16="http://schemas.microsoft.com/office/drawing/2014/main" id="{3B3B72F2-1225-4E93-8BC0-D046CCD7B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lide33" descr="31. Usage by Jnl">
            <a:extLst>
              <a:ext uri="{FF2B5EF4-FFF2-40B4-BE49-F238E27FC236}">
                <a16:creationId xmlns:a16="http://schemas.microsoft.com/office/drawing/2014/main" id="{C03DCA51-B39A-4D2C-9300-A84A578B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lide34" descr="32. Jnls Archive Usage">
            <a:extLst>
              <a:ext uri="{FF2B5EF4-FFF2-40B4-BE49-F238E27FC236}">
                <a16:creationId xmlns:a16="http://schemas.microsoft.com/office/drawing/2014/main" id="{BD73ACF9-FA39-497E-B15A-2B58DA669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lide35" descr="33. Jnls TA Divider">
            <a:extLst>
              <a:ext uri="{FF2B5EF4-FFF2-40B4-BE49-F238E27FC236}">
                <a16:creationId xmlns:a16="http://schemas.microsoft.com/office/drawing/2014/main" id="{B978A538-03D7-45E0-A669-261EB931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3. OP Divider">
            <a:extLst>
              <a:ext uri="{FF2B5EF4-FFF2-40B4-BE49-F238E27FC236}">
                <a16:creationId xmlns:a16="http://schemas.microsoft.com/office/drawing/2014/main" id="{AC4CA559-6DE5-40CF-87A9-3BE2B312F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lide36" descr="34. TA by Jnl">
            <a:extLst>
              <a:ext uri="{FF2B5EF4-FFF2-40B4-BE49-F238E27FC236}">
                <a16:creationId xmlns:a16="http://schemas.microsoft.com/office/drawing/2014/main" id="{3F67879F-8F7F-41E2-A571-39194BDCF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lide37" descr="35. Jnl Archive TA">
            <a:extLst>
              <a:ext uri="{FF2B5EF4-FFF2-40B4-BE49-F238E27FC236}">
                <a16:creationId xmlns:a16="http://schemas.microsoft.com/office/drawing/2014/main" id="{41A487A8-EF54-46DA-9D54-233A2BBF5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4. OP Usage Trend">
            <a:extLst>
              <a:ext uri="{FF2B5EF4-FFF2-40B4-BE49-F238E27FC236}">
                <a16:creationId xmlns:a16="http://schemas.microsoft.com/office/drawing/2014/main" id="{17605EA9-B033-4F05-831D-745D46BF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5. OP Usage by platform">
            <a:extLst>
              <a:ext uri="{FF2B5EF4-FFF2-40B4-BE49-F238E27FC236}">
                <a16:creationId xmlns:a16="http://schemas.microsoft.com/office/drawing/2014/main" id="{9BF4D85B-7B40-420E-A9E6-94BA2B4E7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6. OP Usage by Module">
            <a:extLst>
              <a:ext uri="{FF2B5EF4-FFF2-40B4-BE49-F238E27FC236}">
                <a16:creationId xmlns:a16="http://schemas.microsoft.com/office/drawing/2014/main" id="{D01F0482-1430-428B-9ADC-22523E432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7. OSO Usage">
            <a:extLst>
              <a:ext uri="{FF2B5EF4-FFF2-40B4-BE49-F238E27FC236}">
                <a16:creationId xmlns:a16="http://schemas.microsoft.com/office/drawing/2014/main" id="{C554F92C-3AD4-4516-9454-F06D58C1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8. OHO Usage">
            <a:extLst>
              <a:ext uri="{FF2B5EF4-FFF2-40B4-BE49-F238E27FC236}">
                <a16:creationId xmlns:a16="http://schemas.microsoft.com/office/drawing/2014/main" id="{F2CB7395-4CB9-48CD-9934-F7B5F8C27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10. ORE Usage">
            <a:extLst>
              <a:ext uri="{FF2B5EF4-FFF2-40B4-BE49-F238E27FC236}">
                <a16:creationId xmlns:a16="http://schemas.microsoft.com/office/drawing/2014/main" id="{0E793354-E85F-49BF-8EAC-F447456C9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E24491CAEBE4393B2CD7C721F2E6F" ma:contentTypeVersion="9" ma:contentTypeDescription="Create a new document." ma:contentTypeScope="" ma:versionID="1776397b143bd5dd4ca4b53a20160979">
  <xsd:schema xmlns:xsd="http://www.w3.org/2001/XMLSchema" xmlns:xs="http://www.w3.org/2001/XMLSchema" xmlns:p="http://schemas.microsoft.com/office/2006/metadata/properties" xmlns:ns3="8d05fd96-afcc-437b-84c1-7a7887764441" targetNamespace="http://schemas.microsoft.com/office/2006/metadata/properties" ma:root="true" ma:fieldsID="4f5cf02ac116be0404b11f4a1882288c" ns3:_="">
    <xsd:import namespace="8d05fd96-afcc-437b-84c1-7a78877644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5fd96-afcc-437b-84c1-7a7887764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B374A7-7B4C-4431-9BB7-63231CA40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425125-79DE-49C6-A164-B7CDDA275A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5fd96-afcc-437b-84c1-7a7887764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D32846-342C-4F76-BB08-41ACB1800710}">
  <ds:schemaRefs>
    <ds:schemaRef ds:uri="http://purl.org/dc/elements/1.1/"/>
    <ds:schemaRef ds:uri="http://purl.org/dc/dcmitype/"/>
    <ds:schemaRef ds:uri="http://www.w3.org/XML/1998/namespace"/>
    <ds:schemaRef ds:uri="8d05fd96-afcc-437b-84c1-7a7887764441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KUNERT, Gina</dc:creator>
  <cp:lastModifiedBy>LocalAdmin</cp:lastModifiedBy>
  <cp:revision>1</cp:revision>
  <dcterms:created xsi:type="dcterms:W3CDTF">2021-02-05T11:58:05Z</dcterms:created>
  <dcterms:modified xsi:type="dcterms:W3CDTF">2021-02-08T11:56:51Z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2021-02-05T12:00:48Z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2d744152-7e0f-45f4-96dd-0000e9bf73e5</vt:lpwstr>
  </property>
  <property fmtid="{D5CDD505-2E9C-101B-9397-08002B2CF9AE}" pid="8" name="MSIP_Label_be5cb09a-2992-49d6-8ac9-5f63e7b1ad2f_ContentBits">
    <vt:lpwstr>0</vt:lpwstr>
  </property>
  <property fmtid="{D5CDD505-2E9C-101B-9397-08002B2CF9AE}" pid="9" name="ContentTypeId">
    <vt:lpwstr>0x0101008B4E24491CAEBE4393B2CD7C721F2E6F</vt:lpwstr>
  </property>
</Properties>
</file>