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72" r:id="rId7"/>
    <p:sldId id="265" r:id="rId8"/>
    <p:sldId id="269" r:id="rId9"/>
    <p:sldId id="267" r:id="rId10"/>
    <p:sldId id="268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7F02-329F-401B-96CB-D92A701D98C4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IT-Kolloquium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de-DE" dirty="0" smtClean="0"/>
              <a:t>SLNP</a:t>
            </a: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403648" y="5301208"/>
            <a:ext cx="6400800" cy="98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oder Bibliothekssysteme hacken für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Dummies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Benutzernummernupdate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56510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[0]=='600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SLNPMatrikelSuche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‚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&amp;&amp;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[1]=='601 AnzTreffer:1') {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AktBenNr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'';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dummy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AktBenNr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explode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(':',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[3]);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AktBenNr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==$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 {echo ("ok\n");}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echo("$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AktBenNr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=&gt;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changed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SLNP_BenutzernummerAendern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AktBenNr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echo($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changed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explode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("\n",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trim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changed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)!=4 |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[0]!='600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SLNPBenutzerVerwaltung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' || !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preg_match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('/^601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OKMsg:Ersatzausweisbuchungen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/',$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[1]) ||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[2]!="601 BenutzerNummer:$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"  ||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tmp_arr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[3]!='250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SLNPEndOfData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') {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SLNP_Close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  die("Fehler beim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Aendern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der Benutzernummer\n");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Ellipse 3"/>
          <p:cNvSpPr/>
          <p:nvPr/>
        </p:nvSpPr>
        <p:spPr>
          <a:xfrm>
            <a:off x="323528" y="1052736"/>
            <a:ext cx="518457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67544" y="2276872"/>
            <a:ext cx="518457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2123728" y="3140968"/>
            <a:ext cx="676875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Emails eintragen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600200"/>
            <a:ext cx="90010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Input: Datenexport der Verwaltung</a:t>
            </a:r>
          </a:p>
          <a:p>
            <a:pPr>
              <a:buNone/>
              <a:defRPr/>
            </a:pP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06943939710*Lidija*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Ruzic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*Regensburg*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Lothg�chen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 2*93047**09404/6040096*2*25-09-1978*0*0* * *3*154912*01-10-2011*0*01*W*HR*06******lidija.ruzic@stud.uniregensburg.de*rul10344.4.stud</a:t>
            </a: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sz="2000" dirty="0" smtClean="0"/>
              <a:t>Skript: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Daten zeilenweise lesen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Suche nach Benutzernummer () -&gt; eingetragene Emailadressen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falls eine Emailadresse eingetragen ist:</a:t>
            </a:r>
            <a:br>
              <a:rPr lang="de-DE" sz="1600" dirty="0" smtClean="0"/>
            </a:br>
            <a:r>
              <a:rPr lang="de-DE" sz="1600" dirty="0" smtClean="0"/>
              <a:t>nix zu tun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falls nicht:</a:t>
            </a:r>
            <a:br>
              <a:rPr lang="de-DE" sz="1600" dirty="0" smtClean="0"/>
            </a:br>
            <a:r>
              <a:rPr lang="de-DE" sz="1600" dirty="0" smtClean="0"/>
              <a:t>Emailadresse eintragen und Mail an </a:t>
            </a:r>
            <a:r>
              <a:rPr lang="de-DE" sz="1600" dirty="0" err="1" smtClean="0"/>
              <a:t>BenutzerIn</a:t>
            </a:r>
            <a:r>
              <a:rPr lang="de-DE" sz="1600" dirty="0" smtClean="0"/>
              <a:t> schicken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sonst: protokollieren</a:t>
            </a:r>
          </a:p>
          <a:p>
            <a:pPr lvl="1">
              <a:buFont typeface="Wingdings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sz="2000" dirty="0" smtClean="0"/>
              <a:t>ca. 21.000 Emailadressen eingetragen</a:t>
            </a:r>
          </a:p>
        </p:txBody>
      </p:sp>
      <p:sp>
        <p:nvSpPr>
          <p:cNvPr id="6" name="Ellipse 5"/>
          <p:cNvSpPr/>
          <p:nvPr/>
        </p:nvSpPr>
        <p:spPr>
          <a:xfrm>
            <a:off x="0" y="1916832"/>
            <a:ext cx="82758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444208" y="1916832"/>
            <a:ext cx="165618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67544" y="2852936"/>
            <a:ext cx="183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Benutzernummer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452320" y="2852936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Emailadresse</a:t>
            </a:r>
            <a:endParaRPr lang="de-DE" dirty="0"/>
          </a:p>
        </p:txBody>
      </p:sp>
      <p:cxnSp>
        <p:nvCxnSpPr>
          <p:cNvPr id="16" name="Gerade Verbindung mit Pfeil 15"/>
          <p:cNvCxnSpPr>
            <a:stCxn id="10" idx="0"/>
          </p:cNvCxnSpPr>
          <p:nvPr/>
        </p:nvCxnSpPr>
        <p:spPr>
          <a:xfrm flipH="1" flipV="1">
            <a:off x="7812360" y="2276872"/>
            <a:ext cx="34874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 flipV="1">
            <a:off x="467544" y="2204864"/>
            <a:ext cx="38259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Skripts und Library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scg04201@rzbvm015:/</a:t>
            </a:r>
            <a:r>
              <a:rPr lang="de-DE" sz="2000" dirty="0" err="1" smtClean="0"/>
              <a:t>home</a:t>
            </a:r>
            <a:r>
              <a:rPr lang="de-DE" sz="2000" dirty="0" smtClean="0"/>
              <a:t>/scg04201/SLNP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Scripts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process_bnrdata.php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emails.php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Library: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slnp.php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noch rudimentär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Kommunikation mit Server noch leicht instabil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Pläne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vollautomatische Übernahme der Studentendaten aus der Verwaltung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67544" y="37170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Danke </a:t>
            </a:r>
            <a:r>
              <a:rPr kumimoji="0" lang="de-DE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für‘s</a:t>
            </a:r>
            <a:r>
              <a:rPr kumimoji="0" lang="de-D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zuhören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Grundlagen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SLNP = Simple Library Network Protocol</a:t>
            </a:r>
            <a:endParaRPr lang="de-DE" sz="2000" b="1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Ende der 90er von SISIS entwickelt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heute noch Standard in </a:t>
            </a:r>
            <a:r>
              <a:rPr lang="de-DE" sz="1600" dirty="0" err="1" smtClean="0"/>
              <a:t>SunRise</a:t>
            </a:r>
            <a:endParaRPr lang="de-DE" sz="16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Abbildung von logischen Geschäftsprozessen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Benutzernummer ändern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Email-Adresse eintragen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Benutzer eintragen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Eigenschaften: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IP-basiert (</a:t>
            </a:r>
            <a:r>
              <a:rPr lang="de-DE" sz="1600" dirty="0" err="1" smtClean="0"/>
              <a:t>telnet</a:t>
            </a:r>
            <a:r>
              <a:rPr lang="de-DE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lesbar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Grundlagen</a:t>
            </a:r>
            <a:endParaRPr lang="de-DE" dirty="0"/>
          </a:p>
        </p:txBody>
      </p:sp>
      <p:sp>
        <p:nvSpPr>
          <p:cNvPr id="5" name="Flussdiagramm: Magnetplattenspeicher 4"/>
          <p:cNvSpPr/>
          <p:nvPr/>
        </p:nvSpPr>
        <p:spPr>
          <a:xfrm>
            <a:off x="395536" y="2996952"/>
            <a:ext cx="1368152" cy="1512168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Datenbank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491880" y="1556792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avserver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LocalAdmin\AppData\Local\Microsoft\Windows\Temporary Internet Files\Content.IE5\EMJBZQWO\pc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44824"/>
            <a:ext cx="1682533" cy="1008112"/>
          </a:xfrm>
          <a:prstGeom prst="rect">
            <a:avLst/>
          </a:prstGeom>
          <a:noFill/>
        </p:spPr>
      </p:pic>
      <p:sp>
        <p:nvSpPr>
          <p:cNvPr id="12" name="Rechteck 11"/>
          <p:cNvSpPr/>
          <p:nvPr/>
        </p:nvSpPr>
        <p:spPr>
          <a:xfrm>
            <a:off x="3491880" y="2564904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catserver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491880" y="3573016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opserver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491880" y="4581128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acqserver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491880" y="5589240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imxserver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491880" y="2060848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Ausleihe</a:t>
            </a:r>
            <a:endParaRPr lang="de-DE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3491880" y="3068960"/>
            <a:ext cx="18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Katalog / Erwerbung</a:t>
            </a:r>
            <a:endParaRPr lang="de-DE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3491880" y="4077072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Opac</a:t>
            </a:r>
            <a:endParaRPr lang="de-DE" sz="1600" dirty="0"/>
          </a:p>
        </p:txBody>
      </p:sp>
      <p:cxnSp>
        <p:nvCxnSpPr>
          <p:cNvPr id="22" name="Gerade Verbindung mit Pfeil 21"/>
          <p:cNvCxnSpPr>
            <a:stCxn id="5" idx="4"/>
            <a:endCxn id="6" idx="1"/>
          </p:cNvCxnSpPr>
          <p:nvPr/>
        </p:nvCxnSpPr>
        <p:spPr>
          <a:xfrm flipV="1">
            <a:off x="1763688" y="1808820"/>
            <a:ext cx="1728192" cy="19442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5" idx="4"/>
            <a:endCxn id="12" idx="1"/>
          </p:cNvCxnSpPr>
          <p:nvPr/>
        </p:nvCxnSpPr>
        <p:spPr>
          <a:xfrm flipV="1">
            <a:off x="1763688" y="2816932"/>
            <a:ext cx="1728192" cy="9361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4"/>
            <a:endCxn id="15" idx="1"/>
          </p:cNvCxnSpPr>
          <p:nvPr/>
        </p:nvCxnSpPr>
        <p:spPr>
          <a:xfrm>
            <a:off x="1763688" y="3753036"/>
            <a:ext cx="1728192" cy="108012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5" idx="4"/>
            <a:endCxn id="14" idx="1"/>
          </p:cNvCxnSpPr>
          <p:nvPr/>
        </p:nvCxnSpPr>
        <p:spPr>
          <a:xfrm>
            <a:off x="1763688" y="3753036"/>
            <a:ext cx="1728192" cy="7200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" idx="4"/>
            <a:endCxn id="16" idx="1"/>
          </p:cNvCxnSpPr>
          <p:nvPr/>
        </p:nvCxnSpPr>
        <p:spPr>
          <a:xfrm>
            <a:off x="1763688" y="3753036"/>
            <a:ext cx="1728192" cy="20882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6" idx="3"/>
            <a:endCxn id="1026" idx="1"/>
          </p:cNvCxnSpPr>
          <p:nvPr/>
        </p:nvCxnSpPr>
        <p:spPr>
          <a:xfrm flipV="1">
            <a:off x="5292080" y="2348880"/>
            <a:ext cx="1728192" cy="34923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15" idx="3"/>
            <a:endCxn id="1026" idx="1"/>
          </p:cNvCxnSpPr>
          <p:nvPr/>
        </p:nvCxnSpPr>
        <p:spPr>
          <a:xfrm flipV="1">
            <a:off x="5292080" y="2348880"/>
            <a:ext cx="1728192" cy="24842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4" idx="3"/>
          </p:cNvCxnSpPr>
          <p:nvPr/>
        </p:nvCxnSpPr>
        <p:spPr>
          <a:xfrm>
            <a:off x="5292080" y="3825044"/>
            <a:ext cx="1728192" cy="17641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2" idx="3"/>
            <a:endCxn id="1026" idx="1"/>
          </p:cNvCxnSpPr>
          <p:nvPr/>
        </p:nvCxnSpPr>
        <p:spPr>
          <a:xfrm flipV="1">
            <a:off x="5292080" y="2348880"/>
            <a:ext cx="1728192" cy="4680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6" idx="3"/>
            <a:endCxn id="1026" idx="1"/>
          </p:cNvCxnSpPr>
          <p:nvPr/>
        </p:nvCxnSpPr>
        <p:spPr>
          <a:xfrm>
            <a:off x="5292080" y="1808820"/>
            <a:ext cx="1728192" cy="54006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5508104" y="198884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SLNP</a:t>
            </a:r>
            <a:endParaRPr lang="de-DE" sz="1600" dirty="0"/>
          </a:p>
        </p:txBody>
      </p:sp>
      <p:sp>
        <p:nvSpPr>
          <p:cNvPr id="75" name="Textfeld 74"/>
          <p:cNvSpPr txBox="1"/>
          <p:nvPr/>
        </p:nvSpPr>
        <p:spPr>
          <a:xfrm>
            <a:off x="5652120" y="270892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SLNP</a:t>
            </a:r>
            <a:endParaRPr lang="de-DE" sz="1600" dirty="0"/>
          </a:p>
        </p:txBody>
      </p:sp>
      <p:sp>
        <p:nvSpPr>
          <p:cNvPr id="76" name="Textfeld 75"/>
          <p:cNvSpPr txBox="1"/>
          <p:nvPr/>
        </p:nvSpPr>
        <p:spPr>
          <a:xfrm>
            <a:off x="5580112" y="342900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SLNP</a:t>
            </a:r>
            <a:endParaRPr lang="de-DE" sz="1600" dirty="0"/>
          </a:p>
        </p:txBody>
      </p:sp>
      <p:sp>
        <p:nvSpPr>
          <p:cNvPr id="77" name="Textfeld 76"/>
          <p:cNvSpPr txBox="1"/>
          <p:nvPr/>
        </p:nvSpPr>
        <p:spPr>
          <a:xfrm>
            <a:off x="6300192" y="465313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SLNP</a:t>
            </a:r>
            <a:endParaRPr lang="de-DE" sz="1600" dirty="0"/>
          </a:p>
        </p:txBody>
      </p:sp>
      <p:sp>
        <p:nvSpPr>
          <p:cNvPr id="78" name="Textfeld 77"/>
          <p:cNvSpPr txBox="1"/>
          <p:nvPr/>
        </p:nvSpPr>
        <p:spPr>
          <a:xfrm>
            <a:off x="5652120" y="494116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SLNP</a:t>
            </a:r>
            <a:endParaRPr lang="de-DE" sz="1600" dirty="0"/>
          </a:p>
        </p:txBody>
      </p:sp>
      <p:sp>
        <p:nvSpPr>
          <p:cNvPr id="39" name="Rechteck 38"/>
          <p:cNvSpPr/>
          <p:nvPr/>
        </p:nvSpPr>
        <p:spPr>
          <a:xfrm>
            <a:off x="6516216" y="5589240"/>
            <a:ext cx="180020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InfoGuide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Touchpoint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>
            <a:stCxn id="1026" idx="2"/>
          </p:cNvCxnSpPr>
          <p:nvPr/>
        </p:nvCxnSpPr>
        <p:spPr>
          <a:xfrm>
            <a:off x="7861539" y="2852936"/>
            <a:ext cx="94837" cy="273630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7884368" y="3717032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http(s)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Verbindungsaufbau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2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Request</a:t>
            </a:r>
          </a:p>
          <a:p>
            <a:pPr lvl="1">
              <a:buNone/>
              <a:defRPr/>
            </a:pPr>
            <a:r>
              <a:rPr lang="de-DE" sz="1600" dirty="0" err="1" smtClean="0"/>
              <a:t>SLNPKommando</a:t>
            </a:r>
            <a:endParaRPr lang="de-DE" sz="1600" dirty="0" smtClean="0"/>
          </a:p>
          <a:p>
            <a:pPr lvl="1">
              <a:buNone/>
              <a:defRPr/>
            </a:pPr>
            <a:r>
              <a:rPr lang="de-DE" sz="1600" dirty="0" smtClean="0"/>
              <a:t>Parameter</a:t>
            </a:r>
          </a:p>
          <a:p>
            <a:pPr lvl="2">
              <a:buNone/>
              <a:defRPr/>
            </a:pPr>
            <a:r>
              <a:rPr lang="de-DE" sz="1200" dirty="0" err="1" smtClean="0"/>
              <a:t>Name:Wert</a:t>
            </a:r>
            <a:endParaRPr lang="de-DE" sz="1200" dirty="0" smtClean="0"/>
          </a:p>
          <a:p>
            <a:pPr lvl="2">
              <a:buNone/>
              <a:defRPr/>
            </a:pPr>
            <a:r>
              <a:rPr lang="de-DE" sz="1200" dirty="0" smtClean="0"/>
              <a:t>…</a:t>
            </a:r>
          </a:p>
          <a:p>
            <a:pPr lvl="1">
              <a:buNone/>
              <a:defRPr/>
            </a:pPr>
            <a:r>
              <a:rPr lang="de-DE" sz="1600" dirty="0" err="1" smtClean="0"/>
              <a:t>SLNPEndCommand</a:t>
            </a:r>
            <a:endParaRPr lang="de-DE" sz="16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Response</a:t>
            </a:r>
          </a:p>
          <a:p>
            <a:pPr lvl="1">
              <a:buNone/>
              <a:defRPr/>
            </a:pPr>
            <a:r>
              <a:rPr lang="de-DE" sz="1600" dirty="0" smtClean="0"/>
              <a:t>Status</a:t>
            </a:r>
          </a:p>
          <a:p>
            <a:pPr lvl="1">
              <a:buNone/>
              <a:defRPr/>
            </a:pPr>
            <a:r>
              <a:rPr lang="de-DE" sz="1600" dirty="0" smtClean="0"/>
              <a:t>Daten</a:t>
            </a:r>
          </a:p>
          <a:p>
            <a:pPr lvl="2">
              <a:buNone/>
              <a:defRPr/>
            </a:pPr>
            <a:r>
              <a:rPr lang="de-DE" sz="1200" dirty="0" err="1" smtClean="0"/>
              <a:t>Name:Wert</a:t>
            </a:r>
            <a:endParaRPr lang="de-DE" sz="1200" dirty="0" smtClean="0"/>
          </a:p>
          <a:p>
            <a:pPr lvl="2">
              <a:buNone/>
              <a:defRPr/>
            </a:pPr>
            <a:r>
              <a:rPr lang="de-DE" sz="1200" dirty="0" smtClean="0"/>
              <a:t>…</a:t>
            </a:r>
          </a:p>
          <a:p>
            <a:pPr lvl="1">
              <a:buNone/>
              <a:defRPr/>
            </a:pPr>
            <a:r>
              <a:rPr lang="de-DE" sz="1600" dirty="0" err="1" smtClean="0"/>
              <a:t>SLNPEndOfData</a:t>
            </a:r>
            <a:endParaRPr lang="de-DE" sz="16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Abmelden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ssh</a:t>
            </a:r>
            <a:r>
              <a:rPr lang="de-DE" sz="2000" dirty="0" smtClean="0"/>
              <a:t> rzbvm015</a:t>
            </a:r>
            <a:endParaRPr lang="de-DE" sz="12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telnet</a:t>
            </a:r>
            <a:r>
              <a:rPr lang="de-DE" sz="2000" dirty="0" smtClean="0"/>
              <a:t> ubrt2 8199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SLNPAlleBenutzerDaten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BenutzerNummer:06900697816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SLNPEndCommand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SLNPBenutzerDatenRewr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BenutzerNummer:06900697816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ZweigStelle:0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Email1:gerald.schupfner@ur.de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SLNPEndCommand</a:t>
            </a:r>
            <a:r>
              <a:rPr lang="de-DE" sz="2000" dirty="0" smtClean="0"/>
              <a:t>	</a:t>
            </a:r>
            <a:endParaRPr lang="de-DE" sz="12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SLNPAlleBenutzerDaten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BenutzerNummer:06900697816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SLNPEndCommand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/>
              <a:t>SLNPQuit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Benutzernummernupdate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Bei der Einführung der neuen Studentenausweise haben alle bereits immatrikulierten Studenten neue Benutzernummern verpasst bekommen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Update per Hand mühsam (ca. 15.000 Datensätze) 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2483768" y="4293096"/>
            <a:ext cx="1152128" cy="2880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707904" y="4221088"/>
            <a:ext cx="2090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Skript mit SLNP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Benutzernummernupdate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Input: Datenexport der Verwaltung</a:t>
            </a:r>
          </a:p>
          <a:p>
            <a:pPr>
              <a:buNone/>
              <a:defRPr/>
            </a:pP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06943833716*Alexandra*Lehmann-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Denzin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Abensberg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Arnhofen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 82*93326***2*16.10.1982*0*0* * *3*172956*01.10.2014*0*01*W*UA*02****** *lea14609.9.stud*</a:t>
            </a:r>
          </a:p>
          <a:p>
            <a:pPr>
              <a:buNone/>
              <a:defRPr/>
            </a:pP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06941020913*Adolf*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Hausbeck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*Regensburg*</a:t>
            </a:r>
            <a:r>
              <a:rPr lang="de-DE" sz="1200" dirty="0" err="1" smtClean="0">
                <a:latin typeface="Cordia New" pitchFamily="34" charset="-34"/>
                <a:cs typeface="Cordia New" pitchFamily="34" charset="-34"/>
              </a:rPr>
              <a:t>Amperstrasse</a:t>
            </a:r>
            <a:r>
              <a:rPr lang="de-DE" sz="1200" dirty="0" smtClean="0">
                <a:latin typeface="Cordia New" pitchFamily="34" charset="-34"/>
                <a:cs typeface="Cordia New" pitchFamily="34" charset="-34"/>
              </a:rPr>
              <a:t> 8*93057**0941-2900605*1*28.07.1966*0*0* * *3*176657*01.04.2015*0*01*M*D*04****** *haa51732.2.stud*</a:t>
            </a: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sz="2000" dirty="0" smtClean="0"/>
              <a:t>Skript: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Daten zeilenweise lesen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Suche nach </a:t>
            </a:r>
            <a:r>
              <a:rPr lang="de-DE" sz="1600" dirty="0" err="1" smtClean="0"/>
              <a:t>Matrikelnummer</a:t>
            </a:r>
            <a:r>
              <a:rPr lang="de-DE" sz="1600" dirty="0" smtClean="0"/>
              <a:t> () -&gt; eingetragene Benutzernummer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falls eingetragene Benutzernummer == aktuelle Benutzernummer:</a:t>
            </a:r>
            <a:br>
              <a:rPr lang="de-DE" sz="1600" dirty="0" smtClean="0"/>
            </a:br>
            <a:r>
              <a:rPr lang="de-DE" sz="1600" dirty="0" smtClean="0"/>
              <a:t>nix zu tun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falls eingetragene Benutzernummer != aktuelle Benutzernummer:</a:t>
            </a:r>
            <a:br>
              <a:rPr lang="de-DE" sz="1600" dirty="0" smtClean="0"/>
            </a:br>
            <a:r>
              <a:rPr lang="de-DE" sz="1600" dirty="0" smtClean="0"/>
              <a:t>aktuelle Benutzernummer eintragen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/>
              <a:t>sonst: protokollieren</a:t>
            </a:r>
          </a:p>
        </p:txBody>
      </p:sp>
      <p:sp>
        <p:nvSpPr>
          <p:cNvPr id="6" name="Ellipse 5"/>
          <p:cNvSpPr/>
          <p:nvPr/>
        </p:nvSpPr>
        <p:spPr>
          <a:xfrm>
            <a:off x="467544" y="1916832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932040" y="191683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467544" y="2852936"/>
            <a:ext cx="263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aktuelle Benutzernummer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355976" y="2852936"/>
            <a:ext cx="177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Matrikelnummer</a:t>
            </a:r>
            <a:endParaRPr lang="de-DE" dirty="0"/>
          </a:p>
        </p:txBody>
      </p:sp>
      <p:cxnSp>
        <p:nvCxnSpPr>
          <p:cNvPr id="16" name="Gerade Verbindung mit Pfeil 15"/>
          <p:cNvCxnSpPr>
            <a:stCxn id="10" idx="0"/>
          </p:cNvCxnSpPr>
          <p:nvPr/>
        </p:nvCxnSpPr>
        <p:spPr>
          <a:xfrm flipH="1" flipV="1">
            <a:off x="5220072" y="2276872"/>
            <a:ext cx="22557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 flipV="1">
            <a:off x="827584" y="2276872"/>
            <a:ext cx="22557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SLNP – Benutzernummernupdate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de-DE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require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('slnp.php');</a:t>
            </a:r>
          </a:p>
          <a:p>
            <a:pPr>
              <a:buNone/>
              <a:defRPr/>
            </a:pPr>
            <a:endParaRPr lang="de-DE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('ausweisdaten.txt', 'r');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SLNP_Connect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b="1" dirty="0" smtClean="0"/>
              <a:t>'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xxxxx.bib-bvb.de',1234);</a:t>
            </a:r>
          </a:p>
          <a:p>
            <a:pPr>
              <a:buNone/>
              <a:defRPr/>
            </a:pPr>
            <a:endParaRPr lang="de-DE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fgetcsv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, 0, '*')) {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)==31)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array_shift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mnr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echo("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MatrNr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: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[15]\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tBenNr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: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bn_record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[0]\t");</a:t>
            </a:r>
          </a:p>
          <a:p>
            <a:pPr>
              <a:buNone/>
              <a:defRPr/>
            </a:pPr>
            <a:endParaRPr lang="de-DE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explode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("\n", 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trim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SLNP_MatrikelSuche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mnr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de-DE" sz="1600" b="1" dirty="0" err="1" smtClean="0">
                <a:latin typeface="Courier New" pitchFamily="49" charset="0"/>
                <a:cs typeface="Courier New" pitchFamily="49" charset="0"/>
              </a:rPr>
              <a:t>slnp</a:t>
            </a:r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)));</a:t>
            </a:r>
          </a:p>
        </p:txBody>
      </p:sp>
      <p:sp>
        <p:nvSpPr>
          <p:cNvPr id="4" name="Ellipse 3"/>
          <p:cNvSpPr/>
          <p:nvPr/>
        </p:nvSpPr>
        <p:spPr>
          <a:xfrm>
            <a:off x="3491880" y="5013176"/>
            <a:ext cx="518457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Bildschirmpräsentation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IT-Kolloquium</vt:lpstr>
      <vt:lpstr>SLNP – Grundlagen</vt:lpstr>
      <vt:lpstr>SLNP – Grundlagen</vt:lpstr>
      <vt:lpstr>SLNP – Struktur</vt:lpstr>
      <vt:lpstr>SLNP – Beispiel</vt:lpstr>
      <vt:lpstr>SLNP – Beispiel</vt:lpstr>
      <vt:lpstr>SLNP – Benutzernummernupdate</vt:lpstr>
      <vt:lpstr>SLNP – Benutzernummernupdate</vt:lpstr>
      <vt:lpstr>SLNP – Benutzernummernupdate</vt:lpstr>
      <vt:lpstr>SLNP – Benutzernummernupdate</vt:lpstr>
      <vt:lpstr>SLNP – Emails eintragen</vt:lpstr>
      <vt:lpstr>SLNP – Skripts und Library</vt:lpstr>
      <vt:lpstr>SLNP – Pläne</vt:lpstr>
    </vt:vector>
  </TitlesOfParts>
  <Company>Universität Regensburg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Rechenzentrum</dc:creator>
  <cp:lastModifiedBy>Rechenzentrum</cp:lastModifiedBy>
  <cp:revision>56</cp:revision>
  <dcterms:created xsi:type="dcterms:W3CDTF">2014-11-16T12:23:24Z</dcterms:created>
  <dcterms:modified xsi:type="dcterms:W3CDTF">2016-03-03T12:28:53Z</dcterms:modified>
</cp:coreProperties>
</file>