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72" r:id="rId7"/>
    <p:sldId id="265" r:id="rId8"/>
    <p:sldId id="269" r:id="rId9"/>
    <p:sldId id="267" r:id="rId10"/>
    <p:sldId id="268" r:id="rId11"/>
    <p:sldId id="266" r:id="rId12"/>
    <p:sldId id="270" r:id="rId13"/>
    <p:sldId id="271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B7F02-329F-401B-96CB-D92A701D98C4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IT-Kolloquium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r>
              <a:rPr lang="de-DE" dirty="0" smtClean="0"/>
              <a:t>SLNP</a:t>
            </a:r>
            <a:endParaRPr lang="de-DE" dirty="0"/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1403648" y="5301208"/>
            <a:ext cx="6400800" cy="98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oder Bibliothekssysteme hacken für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Dummies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Benutzernummernupdate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4565104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[0]=='600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SLNPMatrikelSuche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‚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 &amp;&amp;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[1]=='601 AnzTreffer:1') {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AktBenNr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= '';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dummy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AktBenNr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) =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explode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(':',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[3]);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AktBenNr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==$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) {echo ("ok\n");}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  echo("$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AktBenNr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=&gt;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\n");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 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changed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SLNP_BenutzernummerAendern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AktBenNr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  echo($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changed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 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tmp_arr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array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 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tmp_arr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explode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("\n",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trim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changed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tmp_arr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)!=4 |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tmp_arr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[0]!='600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SLNPBenutzerVerwaltung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' || !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preg_match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('/^601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OKMsg:Ersatzausweisbuchungen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/',$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tmp_arr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[1]) ||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tmp_arr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[2]!="601 BenutzerNummer:$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"  ||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tmp_arr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[3]!='250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SLNPEndOfData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') {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SLNP_Close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    die("Fehler beim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Aendern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der Benutzernummer\n");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4" name="Ellipse 3"/>
          <p:cNvSpPr/>
          <p:nvPr/>
        </p:nvSpPr>
        <p:spPr>
          <a:xfrm>
            <a:off x="323528" y="1052736"/>
            <a:ext cx="5184576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467544" y="2276872"/>
            <a:ext cx="5184576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2123728" y="3140968"/>
            <a:ext cx="676875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Emails eintragen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496" y="1600200"/>
            <a:ext cx="9001000" cy="45651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Input: Datenexport der Verwaltung</a:t>
            </a:r>
          </a:p>
          <a:p>
            <a:pPr>
              <a:buNone/>
              <a:defRPr/>
            </a:pPr>
            <a:r>
              <a:rPr lang="de-DE" sz="1200" dirty="0" smtClean="0">
                <a:latin typeface="Cordia New" pitchFamily="34" charset="-34"/>
                <a:cs typeface="Cordia New" pitchFamily="34" charset="-34"/>
              </a:rPr>
              <a:t>06943939710*Lidija*</a:t>
            </a:r>
            <a:r>
              <a:rPr lang="de-DE" sz="1200" dirty="0" err="1" smtClean="0">
                <a:latin typeface="Cordia New" pitchFamily="34" charset="-34"/>
                <a:cs typeface="Cordia New" pitchFamily="34" charset="-34"/>
              </a:rPr>
              <a:t>Ruzic</a:t>
            </a:r>
            <a:r>
              <a:rPr lang="de-DE" sz="1200" dirty="0" smtClean="0">
                <a:latin typeface="Cordia New" pitchFamily="34" charset="-34"/>
                <a:cs typeface="Cordia New" pitchFamily="34" charset="-34"/>
              </a:rPr>
              <a:t>*Regensburg*</a:t>
            </a:r>
            <a:r>
              <a:rPr lang="de-DE" sz="1200" dirty="0" err="1" smtClean="0">
                <a:latin typeface="Cordia New" pitchFamily="34" charset="-34"/>
                <a:cs typeface="Cordia New" pitchFamily="34" charset="-34"/>
              </a:rPr>
              <a:t>Lothg�chen</a:t>
            </a:r>
            <a:r>
              <a:rPr lang="de-DE" sz="1200" dirty="0" smtClean="0">
                <a:latin typeface="Cordia New" pitchFamily="34" charset="-34"/>
                <a:cs typeface="Cordia New" pitchFamily="34" charset="-34"/>
              </a:rPr>
              <a:t> 2*93047**09404/6040096*2*25-09-1978*0*0* * *3*154912*01-10-2011*0*01*W*HR*06******lidija.ruzic@stud.uniregensburg.de*rul10344.4.stud</a:t>
            </a:r>
            <a:endParaRPr lang="de-DE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de-DE" sz="2000" dirty="0" smtClean="0"/>
              <a:t>Skript: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/>
              <a:t>Daten zeilenweise lesen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/>
              <a:t>Suche nach Benutzernummer () -&gt; eingetragene Emailadressen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/>
              <a:t>falls eine Emailadresse eingetragen ist:</a:t>
            </a:r>
            <a:br>
              <a:rPr lang="de-DE" sz="1600" dirty="0" smtClean="0"/>
            </a:br>
            <a:r>
              <a:rPr lang="de-DE" sz="1600" dirty="0" smtClean="0"/>
              <a:t>nix zu tun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/>
              <a:t>falls nicht:</a:t>
            </a:r>
            <a:br>
              <a:rPr lang="de-DE" sz="1600" dirty="0" smtClean="0"/>
            </a:br>
            <a:r>
              <a:rPr lang="de-DE" sz="1600" dirty="0" smtClean="0"/>
              <a:t>Emailadresse eintragen und Mail an </a:t>
            </a:r>
            <a:r>
              <a:rPr lang="de-DE" sz="1600" dirty="0" err="1" smtClean="0"/>
              <a:t>BenutzerIn</a:t>
            </a:r>
            <a:r>
              <a:rPr lang="de-DE" sz="1600" dirty="0" smtClean="0"/>
              <a:t> schicken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/>
              <a:t>sonst: protokollieren</a:t>
            </a:r>
          </a:p>
          <a:p>
            <a:pPr lvl="1">
              <a:buFont typeface="Wingdings" pitchFamily="2" charset="2"/>
              <a:buChar char="§"/>
              <a:defRPr/>
            </a:pPr>
            <a:endParaRPr lang="de-DE" sz="16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de-DE" sz="2000" dirty="0" smtClean="0"/>
              <a:t>ca. 21.000 Emailadressen eingetragen</a:t>
            </a:r>
          </a:p>
        </p:txBody>
      </p:sp>
      <p:sp>
        <p:nvSpPr>
          <p:cNvPr id="6" name="Ellipse 5"/>
          <p:cNvSpPr/>
          <p:nvPr/>
        </p:nvSpPr>
        <p:spPr>
          <a:xfrm>
            <a:off x="0" y="1916832"/>
            <a:ext cx="82758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444208" y="1916832"/>
            <a:ext cx="165618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467544" y="2852936"/>
            <a:ext cx="1835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Benutzernummer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7452320" y="2852936"/>
            <a:ext cx="141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Emailadresse</a:t>
            </a:r>
            <a:endParaRPr lang="de-DE" dirty="0"/>
          </a:p>
        </p:txBody>
      </p:sp>
      <p:cxnSp>
        <p:nvCxnSpPr>
          <p:cNvPr id="16" name="Gerade Verbindung mit Pfeil 15"/>
          <p:cNvCxnSpPr>
            <a:stCxn id="10" idx="0"/>
          </p:cNvCxnSpPr>
          <p:nvPr/>
        </p:nvCxnSpPr>
        <p:spPr>
          <a:xfrm flipH="1" flipV="1">
            <a:off x="7812360" y="2276872"/>
            <a:ext cx="348744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H="1" flipV="1">
            <a:off x="467544" y="2204864"/>
            <a:ext cx="382598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Skripts und Library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scg04201@rzbvm015:/</a:t>
            </a:r>
            <a:r>
              <a:rPr lang="de-DE" sz="2000" dirty="0" err="1" smtClean="0"/>
              <a:t>home</a:t>
            </a:r>
            <a:r>
              <a:rPr lang="de-DE" sz="2000" dirty="0" smtClean="0"/>
              <a:t>/scg04201/SLNP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Scripts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process_bnrdata.php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emails.php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Library: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slnp.php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de-DE" sz="16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noch rudimentär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Kommunikation mit Server noch leicht instabil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Pläne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265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vollautomatische Übernahme der Studentendaten aus der Verwaltung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67544" y="3717032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Danke </a:t>
            </a:r>
            <a:r>
              <a:rPr kumimoji="0" lang="de-DE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für‘s</a:t>
            </a:r>
            <a:r>
              <a:rPr kumimoji="0" lang="de-DE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zuhören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Grundlagen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SLNP = Simple Library Network Protocol</a:t>
            </a:r>
            <a:endParaRPr lang="de-DE" sz="2000" b="1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Ende der 90er von SISIS entwickelt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heute noch Standard in </a:t>
            </a:r>
            <a:r>
              <a:rPr lang="de-DE" sz="1600" dirty="0" err="1" smtClean="0"/>
              <a:t>SunRise</a:t>
            </a:r>
            <a:endParaRPr lang="de-DE" sz="1600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de-DE" sz="16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Abbildung von logischen Geschäftsprozessen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Benutzernummer ändern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Email-Adresse eintragen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Benutzer eintragen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…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de-DE" sz="16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Eigenschaften: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IP-basiert (</a:t>
            </a:r>
            <a:r>
              <a:rPr lang="de-DE" sz="1600" dirty="0" err="1" smtClean="0"/>
              <a:t>telnet</a:t>
            </a:r>
            <a:r>
              <a:rPr lang="de-DE" sz="16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lesbar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Grundlagen</a:t>
            </a:r>
            <a:endParaRPr lang="de-DE" dirty="0"/>
          </a:p>
        </p:txBody>
      </p:sp>
      <p:sp>
        <p:nvSpPr>
          <p:cNvPr id="5" name="Flussdiagramm: Magnetplattenspeicher 4"/>
          <p:cNvSpPr/>
          <p:nvPr/>
        </p:nvSpPr>
        <p:spPr>
          <a:xfrm>
            <a:off x="395536" y="2996952"/>
            <a:ext cx="1368152" cy="1512168"/>
          </a:xfrm>
          <a:prstGeom prst="flowChartMagneticDisk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Datenbank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491880" y="1556792"/>
            <a:ext cx="1800200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avserver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LocalAdmin\AppData\Local\Microsoft\Windows\Temporary Internet Files\Content.IE5\EMJBZQWO\pc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844824"/>
            <a:ext cx="1682533" cy="1008112"/>
          </a:xfrm>
          <a:prstGeom prst="rect">
            <a:avLst/>
          </a:prstGeom>
          <a:noFill/>
        </p:spPr>
      </p:pic>
      <p:sp>
        <p:nvSpPr>
          <p:cNvPr id="12" name="Rechteck 11"/>
          <p:cNvSpPr/>
          <p:nvPr/>
        </p:nvSpPr>
        <p:spPr>
          <a:xfrm>
            <a:off x="3491880" y="2564904"/>
            <a:ext cx="1800200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catserver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3491880" y="3573016"/>
            <a:ext cx="1800200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opserver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3491880" y="4581128"/>
            <a:ext cx="1800200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acqserver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3491880" y="5589240"/>
            <a:ext cx="1800200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imxserver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491880" y="2060848"/>
            <a:ext cx="896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Ausleihe</a:t>
            </a:r>
            <a:endParaRPr lang="de-DE" sz="1600" dirty="0"/>
          </a:p>
        </p:txBody>
      </p:sp>
      <p:sp>
        <p:nvSpPr>
          <p:cNvPr id="19" name="Textfeld 18"/>
          <p:cNvSpPr txBox="1"/>
          <p:nvPr/>
        </p:nvSpPr>
        <p:spPr>
          <a:xfrm>
            <a:off x="3491880" y="3068960"/>
            <a:ext cx="1884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Katalog / Erwerbung</a:t>
            </a:r>
            <a:endParaRPr lang="de-DE" sz="1600" dirty="0"/>
          </a:p>
        </p:txBody>
      </p:sp>
      <p:sp>
        <p:nvSpPr>
          <p:cNvPr id="20" name="Textfeld 19"/>
          <p:cNvSpPr txBox="1"/>
          <p:nvPr/>
        </p:nvSpPr>
        <p:spPr>
          <a:xfrm>
            <a:off x="3491880" y="4077072"/>
            <a:ext cx="612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 smtClean="0"/>
              <a:t>Opac</a:t>
            </a:r>
            <a:endParaRPr lang="de-DE" sz="1600" dirty="0"/>
          </a:p>
        </p:txBody>
      </p:sp>
      <p:cxnSp>
        <p:nvCxnSpPr>
          <p:cNvPr id="22" name="Gerade Verbindung mit Pfeil 21"/>
          <p:cNvCxnSpPr>
            <a:stCxn id="5" idx="4"/>
            <a:endCxn id="6" idx="1"/>
          </p:cNvCxnSpPr>
          <p:nvPr/>
        </p:nvCxnSpPr>
        <p:spPr>
          <a:xfrm flipV="1">
            <a:off x="1763688" y="1808820"/>
            <a:ext cx="1728192" cy="19442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5" idx="4"/>
            <a:endCxn id="12" idx="1"/>
          </p:cNvCxnSpPr>
          <p:nvPr/>
        </p:nvCxnSpPr>
        <p:spPr>
          <a:xfrm flipV="1">
            <a:off x="1763688" y="2816932"/>
            <a:ext cx="1728192" cy="93610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5" idx="4"/>
            <a:endCxn id="15" idx="1"/>
          </p:cNvCxnSpPr>
          <p:nvPr/>
        </p:nvCxnSpPr>
        <p:spPr>
          <a:xfrm>
            <a:off x="1763688" y="3753036"/>
            <a:ext cx="1728192" cy="108012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5" idx="4"/>
            <a:endCxn id="14" idx="1"/>
          </p:cNvCxnSpPr>
          <p:nvPr/>
        </p:nvCxnSpPr>
        <p:spPr>
          <a:xfrm>
            <a:off x="1763688" y="3753036"/>
            <a:ext cx="1728192" cy="7200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5" idx="4"/>
            <a:endCxn id="16" idx="1"/>
          </p:cNvCxnSpPr>
          <p:nvPr/>
        </p:nvCxnSpPr>
        <p:spPr>
          <a:xfrm>
            <a:off x="1763688" y="3753036"/>
            <a:ext cx="1728192" cy="20882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16" idx="3"/>
            <a:endCxn id="1026" idx="1"/>
          </p:cNvCxnSpPr>
          <p:nvPr/>
        </p:nvCxnSpPr>
        <p:spPr>
          <a:xfrm flipV="1">
            <a:off x="5292080" y="2348880"/>
            <a:ext cx="1728192" cy="349238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15" idx="3"/>
            <a:endCxn id="1026" idx="1"/>
          </p:cNvCxnSpPr>
          <p:nvPr/>
        </p:nvCxnSpPr>
        <p:spPr>
          <a:xfrm flipV="1">
            <a:off x="5292080" y="2348880"/>
            <a:ext cx="1728192" cy="248427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14" idx="3"/>
          </p:cNvCxnSpPr>
          <p:nvPr/>
        </p:nvCxnSpPr>
        <p:spPr>
          <a:xfrm>
            <a:off x="5292080" y="3825044"/>
            <a:ext cx="1728192" cy="176419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12" idx="3"/>
            <a:endCxn id="1026" idx="1"/>
          </p:cNvCxnSpPr>
          <p:nvPr/>
        </p:nvCxnSpPr>
        <p:spPr>
          <a:xfrm flipV="1">
            <a:off x="5292080" y="2348880"/>
            <a:ext cx="1728192" cy="46805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6" idx="3"/>
            <a:endCxn id="1026" idx="1"/>
          </p:cNvCxnSpPr>
          <p:nvPr/>
        </p:nvCxnSpPr>
        <p:spPr>
          <a:xfrm>
            <a:off x="5292080" y="1808820"/>
            <a:ext cx="1728192" cy="54006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5508104" y="1988840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SLNP</a:t>
            </a:r>
            <a:endParaRPr lang="de-DE" sz="1600" dirty="0"/>
          </a:p>
        </p:txBody>
      </p:sp>
      <p:sp>
        <p:nvSpPr>
          <p:cNvPr id="75" name="Textfeld 74"/>
          <p:cNvSpPr txBox="1"/>
          <p:nvPr/>
        </p:nvSpPr>
        <p:spPr>
          <a:xfrm>
            <a:off x="5652120" y="2708920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SLNP</a:t>
            </a:r>
            <a:endParaRPr lang="de-DE" sz="1600" dirty="0"/>
          </a:p>
        </p:txBody>
      </p:sp>
      <p:sp>
        <p:nvSpPr>
          <p:cNvPr id="76" name="Textfeld 75"/>
          <p:cNvSpPr txBox="1"/>
          <p:nvPr/>
        </p:nvSpPr>
        <p:spPr>
          <a:xfrm>
            <a:off x="5580112" y="3429000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SLNP</a:t>
            </a:r>
            <a:endParaRPr lang="de-DE" sz="1600" dirty="0"/>
          </a:p>
        </p:txBody>
      </p:sp>
      <p:sp>
        <p:nvSpPr>
          <p:cNvPr id="77" name="Textfeld 76"/>
          <p:cNvSpPr txBox="1"/>
          <p:nvPr/>
        </p:nvSpPr>
        <p:spPr>
          <a:xfrm>
            <a:off x="6300192" y="4653136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SLNP</a:t>
            </a:r>
            <a:endParaRPr lang="de-DE" sz="1600" dirty="0"/>
          </a:p>
        </p:txBody>
      </p:sp>
      <p:sp>
        <p:nvSpPr>
          <p:cNvPr id="78" name="Textfeld 77"/>
          <p:cNvSpPr txBox="1"/>
          <p:nvPr/>
        </p:nvSpPr>
        <p:spPr>
          <a:xfrm>
            <a:off x="5652120" y="4941168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SLNP</a:t>
            </a:r>
            <a:endParaRPr lang="de-DE" sz="1600" dirty="0"/>
          </a:p>
        </p:txBody>
      </p:sp>
      <p:sp>
        <p:nvSpPr>
          <p:cNvPr id="39" name="Rechteck 38"/>
          <p:cNvSpPr/>
          <p:nvPr/>
        </p:nvSpPr>
        <p:spPr>
          <a:xfrm>
            <a:off x="6516216" y="5589240"/>
            <a:ext cx="1800200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InfoGuide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Touchpoint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42" name="Gerade Verbindung mit Pfeil 41"/>
          <p:cNvCxnSpPr>
            <a:stCxn id="1026" idx="2"/>
          </p:cNvCxnSpPr>
          <p:nvPr/>
        </p:nvCxnSpPr>
        <p:spPr>
          <a:xfrm>
            <a:off x="7861539" y="2852936"/>
            <a:ext cx="94837" cy="273630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7884368" y="3717032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http(s)</a:t>
            </a:r>
            <a:endParaRPr 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Struktur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Verbindungsaufbau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de-DE" sz="12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Request</a:t>
            </a:r>
          </a:p>
          <a:p>
            <a:pPr lvl="1">
              <a:buNone/>
              <a:defRPr/>
            </a:pPr>
            <a:r>
              <a:rPr lang="de-DE" sz="1600" dirty="0" err="1" smtClean="0"/>
              <a:t>SLNPKommando</a:t>
            </a:r>
            <a:endParaRPr lang="de-DE" sz="1600" dirty="0" smtClean="0"/>
          </a:p>
          <a:p>
            <a:pPr lvl="1">
              <a:buNone/>
              <a:defRPr/>
            </a:pPr>
            <a:r>
              <a:rPr lang="de-DE" sz="1600" dirty="0" smtClean="0"/>
              <a:t>Parameter</a:t>
            </a:r>
          </a:p>
          <a:p>
            <a:pPr lvl="2">
              <a:buNone/>
              <a:defRPr/>
            </a:pPr>
            <a:r>
              <a:rPr lang="de-DE" sz="1200" dirty="0" err="1" smtClean="0"/>
              <a:t>Name:Wert</a:t>
            </a:r>
            <a:endParaRPr lang="de-DE" sz="1200" dirty="0" smtClean="0"/>
          </a:p>
          <a:p>
            <a:pPr lvl="2">
              <a:buNone/>
              <a:defRPr/>
            </a:pPr>
            <a:r>
              <a:rPr lang="de-DE" sz="1200" dirty="0" smtClean="0"/>
              <a:t>…</a:t>
            </a:r>
          </a:p>
          <a:p>
            <a:pPr lvl="1">
              <a:buNone/>
              <a:defRPr/>
            </a:pPr>
            <a:r>
              <a:rPr lang="de-DE" sz="1600" dirty="0" err="1" smtClean="0"/>
              <a:t>SLNPEndCommand</a:t>
            </a:r>
            <a:endParaRPr lang="de-DE" sz="1600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de-DE" sz="16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Response</a:t>
            </a:r>
          </a:p>
          <a:p>
            <a:pPr lvl="1">
              <a:buNone/>
              <a:defRPr/>
            </a:pPr>
            <a:r>
              <a:rPr lang="de-DE" sz="1600" dirty="0" smtClean="0"/>
              <a:t>Status</a:t>
            </a:r>
          </a:p>
          <a:p>
            <a:pPr lvl="1">
              <a:buNone/>
              <a:defRPr/>
            </a:pPr>
            <a:r>
              <a:rPr lang="de-DE" sz="1600" dirty="0" smtClean="0"/>
              <a:t>Daten</a:t>
            </a:r>
          </a:p>
          <a:p>
            <a:pPr lvl="2">
              <a:buNone/>
              <a:defRPr/>
            </a:pPr>
            <a:r>
              <a:rPr lang="de-DE" sz="1200" dirty="0" err="1" smtClean="0"/>
              <a:t>Name:Wert</a:t>
            </a:r>
            <a:endParaRPr lang="de-DE" sz="1200" dirty="0" smtClean="0"/>
          </a:p>
          <a:p>
            <a:pPr lvl="2">
              <a:buNone/>
              <a:defRPr/>
            </a:pPr>
            <a:r>
              <a:rPr lang="de-DE" sz="1200" dirty="0" smtClean="0"/>
              <a:t>…</a:t>
            </a:r>
          </a:p>
          <a:p>
            <a:pPr lvl="1">
              <a:buNone/>
              <a:defRPr/>
            </a:pPr>
            <a:r>
              <a:rPr lang="de-DE" sz="1600" dirty="0" err="1" smtClean="0"/>
              <a:t>SLNPEndOfData</a:t>
            </a:r>
            <a:endParaRPr lang="de-DE" sz="1600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de-DE" sz="16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Abmelden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Beispiel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err="1" smtClean="0"/>
              <a:t>ssh</a:t>
            </a:r>
            <a:r>
              <a:rPr lang="de-DE" sz="2000" dirty="0" smtClean="0"/>
              <a:t> rzbvm015</a:t>
            </a:r>
            <a:endParaRPr lang="de-DE" sz="12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err="1" smtClean="0"/>
              <a:t>telnet</a:t>
            </a:r>
            <a:r>
              <a:rPr lang="de-DE" sz="2000" dirty="0" smtClean="0"/>
              <a:t> ubrt2 8199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err="1" smtClean="0"/>
              <a:t>SLNPAlleBenutzerDaten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BenutzerNummer:06900697816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err="1" smtClean="0"/>
              <a:t>SLNPEndCommand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Beispiel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err="1" smtClean="0"/>
              <a:t>SLNPBenutzerDatenRewr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BenutzerNummer:06900697816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ZweigStelle:0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Email1:gerald.schupfner@ur.de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err="1" smtClean="0"/>
              <a:t>SLNPEndCommand</a:t>
            </a:r>
            <a:r>
              <a:rPr lang="de-DE" sz="2000" dirty="0" smtClean="0"/>
              <a:t>	</a:t>
            </a:r>
            <a:endParaRPr lang="de-DE" sz="12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err="1" smtClean="0"/>
              <a:t>SLNPAlleBenutzerDaten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BenutzerNummer:06900697816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err="1" smtClean="0"/>
              <a:t>SLNPEndCommand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err="1" smtClean="0"/>
              <a:t>SLNPQuit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Benutzernummernupdate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Bei der Einführung der neuen Studentenausweise haben alle bereits immatrikulierten Studenten neue Benutzernummern verpasst bekommen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Update per Hand mühsam (ca. 15.000 Datensätze) </a:t>
            </a:r>
          </a:p>
        </p:txBody>
      </p:sp>
      <p:sp>
        <p:nvSpPr>
          <p:cNvPr id="4" name="Pfeil nach rechts 3"/>
          <p:cNvSpPr/>
          <p:nvPr/>
        </p:nvSpPr>
        <p:spPr>
          <a:xfrm>
            <a:off x="2483768" y="4293096"/>
            <a:ext cx="115212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707904" y="4221088"/>
            <a:ext cx="2090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Skript mit SLNP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Benutzernummernupdate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Input: Datenexport der Verwaltung</a:t>
            </a:r>
          </a:p>
          <a:p>
            <a:pPr>
              <a:buNone/>
              <a:defRPr/>
            </a:pPr>
            <a:r>
              <a:rPr lang="de-DE" sz="1200" dirty="0" smtClean="0">
                <a:latin typeface="Cordia New" pitchFamily="34" charset="-34"/>
                <a:cs typeface="Cordia New" pitchFamily="34" charset="-34"/>
              </a:rPr>
              <a:t>06943833716*Alexandra*Lehmann-</a:t>
            </a:r>
            <a:r>
              <a:rPr lang="de-DE" sz="1200" dirty="0" err="1" smtClean="0">
                <a:latin typeface="Cordia New" pitchFamily="34" charset="-34"/>
                <a:cs typeface="Cordia New" pitchFamily="34" charset="-34"/>
              </a:rPr>
              <a:t>Denzin</a:t>
            </a:r>
            <a:r>
              <a:rPr lang="de-DE" sz="1200" dirty="0" smtClean="0">
                <a:latin typeface="Cordia New" pitchFamily="34" charset="-34"/>
                <a:cs typeface="Cordia New" pitchFamily="34" charset="-34"/>
              </a:rPr>
              <a:t>*</a:t>
            </a:r>
            <a:r>
              <a:rPr lang="de-DE" sz="1200" dirty="0" err="1" smtClean="0">
                <a:latin typeface="Cordia New" pitchFamily="34" charset="-34"/>
                <a:cs typeface="Cordia New" pitchFamily="34" charset="-34"/>
              </a:rPr>
              <a:t>Abensberg</a:t>
            </a:r>
            <a:r>
              <a:rPr lang="de-DE" sz="1200" dirty="0" smtClean="0">
                <a:latin typeface="Cordia New" pitchFamily="34" charset="-34"/>
                <a:cs typeface="Cordia New" pitchFamily="34" charset="-34"/>
              </a:rPr>
              <a:t>*</a:t>
            </a:r>
            <a:r>
              <a:rPr lang="de-DE" sz="1200" dirty="0" err="1" smtClean="0">
                <a:latin typeface="Cordia New" pitchFamily="34" charset="-34"/>
                <a:cs typeface="Cordia New" pitchFamily="34" charset="-34"/>
              </a:rPr>
              <a:t>Arnhofen</a:t>
            </a:r>
            <a:r>
              <a:rPr lang="de-DE" sz="1200" dirty="0" smtClean="0">
                <a:latin typeface="Cordia New" pitchFamily="34" charset="-34"/>
                <a:cs typeface="Cordia New" pitchFamily="34" charset="-34"/>
              </a:rPr>
              <a:t> 82*93326***2*16.10.1982*0*0* * *3*172956*01.10.2014*0*01*W*UA*02****** *lea14609.9.stud*</a:t>
            </a:r>
          </a:p>
          <a:p>
            <a:pPr>
              <a:buNone/>
              <a:defRPr/>
            </a:pPr>
            <a:r>
              <a:rPr lang="de-DE" sz="1200" dirty="0" smtClean="0">
                <a:latin typeface="Cordia New" pitchFamily="34" charset="-34"/>
                <a:cs typeface="Cordia New" pitchFamily="34" charset="-34"/>
              </a:rPr>
              <a:t>06941020913*Adolf*</a:t>
            </a:r>
            <a:r>
              <a:rPr lang="de-DE" sz="1200" dirty="0" err="1" smtClean="0">
                <a:latin typeface="Cordia New" pitchFamily="34" charset="-34"/>
                <a:cs typeface="Cordia New" pitchFamily="34" charset="-34"/>
              </a:rPr>
              <a:t>Hausbeck</a:t>
            </a:r>
            <a:r>
              <a:rPr lang="de-DE" sz="1200" dirty="0" smtClean="0">
                <a:latin typeface="Cordia New" pitchFamily="34" charset="-34"/>
                <a:cs typeface="Cordia New" pitchFamily="34" charset="-34"/>
              </a:rPr>
              <a:t>*Regensburg*</a:t>
            </a:r>
            <a:r>
              <a:rPr lang="de-DE" sz="1200" dirty="0" err="1" smtClean="0">
                <a:latin typeface="Cordia New" pitchFamily="34" charset="-34"/>
                <a:cs typeface="Cordia New" pitchFamily="34" charset="-34"/>
              </a:rPr>
              <a:t>Amperstrasse</a:t>
            </a:r>
            <a:r>
              <a:rPr lang="de-DE" sz="1200" dirty="0" smtClean="0">
                <a:latin typeface="Cordia New" pitchFamily="34" charset="-34"/>
                <a:cs typeface="Cordia New" pitchFamily="34" charset="-34"/>
              </a:rPr>
              <a:t> 8*93057**0941-2900605*1*28.07.1966*0*0* * *3*176657*01.04.2015*0*01*M*D*04****** *haa51732.2.stud*</a:t>
            </a:r>
            <a:endParaRPr lang="de-DE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de-DE" sz="20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de-DE" sz="2000" dirty="0" smtClean="0"/>
              <a:t>Skript: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/>
              <a:t>Daten zeilenweise lesen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/>
              <a:t>Suche nach </a:t>
            </a:r>
            <a:r>
              <a:rPr lang="de-DE" sz="1600" dirty="0" err="1" smtClean="0"/>
              <a:t>Matrikelnummer</a:t>
            </a:r>
            <a:r>
              <a:rPr lang="de-DE" sz="1600" dirty="0" smtClean="0"/>
              <a:t> () -&gt; eingetragene Benutzernummer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/>
              <a:t>falls eingetragene Benutzernummer == aktuelle Benutzernummer:</a:t>
            </a:r>
            <a:br>
              <a:rPr lang="de-DE" sz="1600" dirty="0" smtClean="0"/>
            </a:br>
            <a:r>
              <a:rPr lang="de-DE" sz="1600" dirty="0" smtClean="0"/>
              <a:t>nix zu tun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/>
              <a:t>falls eingetragene Benutzernummer != aktuelle Benutzernummer:</a:t>
            </a:r>
            <a:br>
              <a:rPr lang="de-DE" sz="1600" dirty="0" smtClean="0"/>
            </a:br>
            <a:r>
              <a:rPr lang="de-DE" sz="1600" dirty="0" smtClean="0"/>
              <a:t>aktuelle Benutzernummer eintragen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/>
              <a:t>sonst: protokollieren</a:t>
            </a:r>
          </a:p>
        </p:txBody>
      </p:sp>
      <p:sp>
        <p:nvSpPr>
          <p:cNvPr id="6" name="Ellipse 5"/>
          <p:cNvSpPr/>
          <p:nvPr/>
        </p:nvSpPr>
        <p:spPr>
          <a:xfrm>
            <a:off x="467544" y="1916832"/>
            <a:ext cx="72008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4932040" y="1916832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467544" y="2852936"/>
            <a:ext cx="26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aktuelle Benutzernummer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4355976" y="2852936"/>
            <a:ext cx="1773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Matrikelnummer</a:t>
            </a:r>
            <a:endParaRPr lang="de-DE" dirty="0"/>
          </a:p>
        </p:txBody>
      </p:sp>
      <p:cxnSp>
        <p:nvCxnSpPr>
          <p:cNvPr id="16" name="Gerade Verbindung mit Pfeil 15"/>
          <p:cNvCxnSpPr>
            <a:stCxn id="10" idx="0"/>
          </p:cNvCxnSpPr>
          <p:nvPr/>
        </p:nvCxnSpPr>
        <p:spPr>
          <a:xfrm flipH="1" flipV="1">
            <a:off x="5220072" y="2276872"/>
            <a:ext cx="22557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H="1" flipV="1">
            <a:off x="827584" y="2276872"/>
            <a:ext cx="22557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SLNP – Benutzernummernupdate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65104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de-DE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require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('slnp.php');</a:t>
            </a:r>
          </a:p>
          <a:p>
            <a:pPr>
              <a:buNone/>
              <a:defRPr/>
            </a:pPr>
            <a:endParaRPr lang="de-DE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('ausweisdaten.txt', 'r');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SLNP_Connect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de-DE" sz="1600" b="1" dirty="0" smtClean="0"/>
              <a:t>'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xxxxx.bib-bvb.de',1234);</a:t>
            </a:r>
          </a:p>
          <a:p>
            <a:pPr>
              <a:buNone/>
              <a:defRPr/>
            </a:pPr>
            <a:endParaRPr lang="de-DE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bn_record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fgetcsv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, 0, '*')) {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bn_record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)==31)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array_shift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bn_record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mnr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=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bn_record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[15];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=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bn_record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echo("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MatrNr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: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bn_record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[15]\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tBenNr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: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bn_record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[0]\t");</a:t>
            </a:r>
          </a:p>
          <a:p>
            <a:pPr>
              <a:buNone/>
              <a:defRPr/>
            </a:pPr>
            <a:endParaRPr lang="de-DE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record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explode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("\n", 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trim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SLNP_MatrikelSuche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 ($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mnr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de-DE" sz="1600" b="1" dirty="0" err="1" smtClean="0">
                <a:latin typeface="Courier New" pitchFamily="49" charset="0"/>
                <a:cs typeface="Courier New" pitchFamily="49" charset="0"/>
              </a:rPr>
              <a:t>slnp</a:t>
            </a:r>
            <a:r>
              <a:rPr lang="de-DE" sz="1600" b="1" dirty="0" smtClean="0">
                <a:latin typeface="Courier New" pitchFamily="49" charset="0"/>
                <a:cs typeface="Courier New" pitchFamily="49" charset="0"/>
              </a:rPr>
              <a:t>)));</a:t>
            </a:r>
          </a:p>
        </p:txBody>
      </p:sp>
      <p:sp>
        <p:nvSpPr>
          <p:cNvPr id="4" name="Ellipse 3"/>
          <p:cNvSpPr/>
          <p:nvPr/>
        </p:nvSpPr>
        <p:spPr>
          <a:xfrm>
            <a:off x="3491880" y="5013176"/>
            <a:ext cx="5184576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Bildschirmpräsentation (4:3)</PresentationFormat>
  <Paragraphs>159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Larissa-Design</vt:lpstr>
      <vt:lpstr>IT-Kolloquium</vt:lpstr>
      <vt:lpstr>SLNP – Grundlagen</vt:lpstr>
      <vt:lpstr>SLNP – Grundlagen</vt:lpstr>
      <vt:lpstr>SLNP – Struktur</vt:lpstr>
      <vt:lpstr>SLNP – Beispiel</vt:lpstr>
      <vt:lpstr>SLNP – Beispiel</vt:lpstr>
      <vt:lpstr>SLNP – Benutzernummernupdate</vt:lpstr>
      <vt:lpstr>SLNP – Benutzernummernupdate</vt:lpstr>
      <vt:lpstr>SLNP – Benutzernummernupdate</vt:lpstr>
      <vt:lpstr>SLNP – Benutzernummernupdate</vt:lpstr>
      <vt:lpstr>SLNP – Emails eintragen</vt:lpstr>
      <vt:lpstr>SLNP – Skripts und Library</vt:lpstr>
      <vt:lpstr>SLNP – Pläne</vt:lpstr>
    </vt:vector>
  </TitlesOfParts>
  <Company>Universität Regensburg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Rechenzentrum</dc:creator>
  <cp:lastModifiedBy>Rechenzentrum</cp:lastModifiedBy>
  <cp:revision>56</cp:revision>
  <dcterms:created xsi:type="dcterms:W3CDTF">2014-11-16T12:23:24Z</dcterms:created>
  <dcterms:modified xsi:type="dcterms:W3CDTF">2016-03-03T12:28:53Z</dcterms:modified>
</cp:coreProperties>
</file>