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Gorsk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674"/>
    <a:srgbClr val="3D4100"/>
    <a:srgbClr val="0087B2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94" autoAdjust="0"/>
  </p:normalViewPr>
  <p:slideViewPr>
    <p:cSldViewPr>
      <p:cViewPr>
        <p:scale>
          <a:sx n="100" d="100"/>
          <a:sy n="100" d="100"/>
        </p:scale>
        <p:origin x="-13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11.01.2016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52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11.01.2016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51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11.01.2016</a:t>
            </a:fld>
            <a:endParaRPr lang="de-DE"/>
          </a:p>
        </p:txBody>
      </p:sp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600" baseline="0">
                <a:latin typeface="Verdana" pitchFamily="34" charset="0"/>
              </a:defRPr>
            </a:lvl1pPr>
          </a:lstStyle>
          <a:p>
            <a:pPr lvl="0"/>
            <a:r>
              <a:rPr lang="de-DE" dirty="0" smtClean="0"/>
              <a:t>Titel des Vortrages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30" name="Textfeld 29"/>
          <p:cNvSpPr txBox="1"/>
          <p:nvPr userDrawn="1"/>
        </p:nvSpPr>
        <p:spPr>
          <a:xfrm>
            <a:off x="3071802" y="3565098"/>
            <a:ext cx="607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</a:rPr>
              <a:t>Dr. Gernot </a:t>
            </a:r>
            <a:r>
              <a:rPr lang="de-DE" sz="1600" dirty="0" err="1" smtClean="0">
                <a:latin typeface="Verdana" pitchFamily="34" charset="0"/>
              </a:rPr>
              <a:t>Deinzer</a:t>
            </a:r>
            <a:r>
              <a:rPr lang="de-DE" sz="1600" dirty="0" smtClean="0">
                <a:latin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</a:rPr>
            </a:br>
            <a:r>
              <a:rPr lang="de-DE" sz="1600" dirty="0" smtClean="0">
                <a:latin typeface="Verdana" pitchFamily="34" charset="0"/>
              </a:rPr>
              <a:t>Leitung</a:t>
            </a:r>
            <a:r>
              <a:rPr lang="de-DE" sz="1600" baseline="0" dirty="0" smtClean="0">
                <a:latin typeface="Verdana" pitchFamily="34" charset="0"/>
              </a:rPr>
              <a:t> IT-Dienste</a:t>
            </a:r>
            <a:r>
              <a:rPr lang="de-DE" sz="1600" dirty="0" smtClean="0">
                <a:latin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</a:rPr>
            </a:br>
            <a:r>
              <a:rPr lang="de-DE" sz="1600" dirty="0" smtClean="0">
                <a:latin typeface="Verdana" pitchFamily="34" charset="0"/>
              </a:rPr>
              <a:t>Universitätsbibliothek Regensburg</a:t>
            </a:r>
            <a:endParaRPr lang="de-DE" sz="16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44613" y="1652588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344613" y="2562225"/>
            <a:ext cx="71882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11.01.2016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0173"/>
            <a:ext cx="8229600" cy="50644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11.01.2016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466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r>
              <a:rPr lang="de-DE" sz="1100" dirty="0" smtClean="0">
                <a:latin typeface="Verdana" pitchFamily="34" charset="0"/>
              </a:rPr>
              <a:t>Dr. Gernot</a:t>
            </a:r>
            <a:r>
              <a:rPr lang="de-DE" sz="1100" baseline="0" dirty="0" smtClean="0">
                <a:latin typeface="Verdana" pitchFamily="34" charset="0"/>
              </a:rPr>
              <a:t> </a:t>
            </a:r>
            <a:r>
              <a:rPr lang="de-DE" sz="1100" baseline="0" dirty="0" err="1" smtClean="0">
                <a:latin typeface="Verdana" pitchFamily="34" charset="0"/>
              </a:rPr>
              <a:t>Deinzer</a:t>
            </a:r>
            <a:r>
              <a:rPr lang="de-DE" sz="1100" dirty="0" smtClean="0">
                <a:latin typeface="Verdana" pitchFamily="34" charset="0"/>
              </a:rPr>
              <a:t/>
            </a:r>
            <a:br>
              <a:rPr lang="de-DE" sz="1100" dirty="0" smtClean="0">
                <a:latin typeface="Verdana" pitchFamily="34" charset="0"/>
              </a:rPr>
            </a:br>
            <a:r>
              <a:rPr lang="de-DE" sz="1100" b="0" dirty="0" smtClean="0">
                <a:latin typeface="Verdana" pitchFamily="34" charset="0"/>
              </a:rPr>
              <a:t>Leitung</a:t>
            </a:r>
            <a:r>
              <a:rPr lang="de-DE" sz="1100" b="0" baseline="0" dirty="0" smtClean="0">
                <a:latin typeface="Verdana" pitchFamily="34" charset="0"/>
              </a:rPr>
              <a:t> IT-Dienste</a:t>
            </a:r>
            <a:r>
              <a:rPr lang="de-DE" sz="1100" b="0" dirty="0" smtClean="0">
                <a:latin typeface="Verdana" pitchFamily="34" charset="0"/>
              </a:rPr>
              <a:t>  </a:t>
            </a:r>
            <a:br>
              <a:rPr lang="de-DE" sz="1100" b="0" dirty="0" smtClean="0">
                <a:latin typeface="Verdana" pitchFamily="34" charset="0"/>
              </a:rPr>
            </a:br>
            <a:r>
              <a:rPr lang="de-DE" sz="1100" b="0" dirty="0" smtClean="0">
                <a:latin typeface="Verdana" pitchFamily="34" charset="0"/>
              </a:rPr>
              <a:t>Universitätsbibliothek Regensburg</a:t>
            </a:r>
            <a:endParaRPr lang="de-DE" sz="1100" b="0" dirty="0">
              <a:latin typeface="Verdana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</p:nvPr>
        </p:nvSpPr>
        <p:spPr>
          <a:xfrm>
            <a:off x="1285852" y="2571744"/>
            <a:ext cx="7500990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Textmasterformate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durch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Klicken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bearbeiten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Zweite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Dritte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Vierte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Fünfte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</p:txBody>
      </p:sp>
      <p:sp>
        <p:nvSpPr>
          <p:cNvPr id="18" name="Titelplatzhalter 17"/>
          <p:cNvSpPr>
            <a:spLocks noGrp="1"/>
          </p:cNvSpPr>
          <p:nvPr>
            <p:ph type="title"/>
          </p:nvPr>
        </p:nvSpPr>
        <p:spPr>
          <a:xfrm>
            <a:off x="1285852" y="1857364"/>
            <a:ext cx="75009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28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Jahresrückblick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071802" y="2857496"/>
            <a:ext cx="6072198" cy="500066"/>
          </a:xfrm>
        </p:spPr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der UB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1362075"/>
          </a:xfrm>
        </p:spPr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1145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Dienstleistungen (Andreas Klunker)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EZB – Teil 1 (Gerald </a:t>
            </a:r>
            <a:r>
              <a:rPr lang="de-DE" dirty="0" err="1" smtClean="0"/>
              <a:t>Schupfner</a:t>
            </a:r>
            <a:r>
              <a:rPr 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EZB – Teil 2 (Christian Winter)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RVK &amp; Katalog(Gerald </a:t>
            </a:r>
            <a:r>
              <a:rPr lang="de-DE" dirty="0" err="1" smtClean="0"/>
              <a:t>Schupfner</a:t>
            </a:r>
            <a:r>
              <a:rPr 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Forschungsdaten (Dörte Bange)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Publikationsdienste (Gernot </a:t>
            </a:r>
            <a:r>
              <a:rPr lang="de-DE" dirty="0" err="1" smtClean="0"/>
              <a:t>Deinzer</a:t>
            </a:r>
            <a:r>
              <a:rPr 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Dienstleistungen (Andreas Klunker)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Rechnung RVK</a:t>
            </a:r>
          </a:p>
          <a:p>
            <a:r>
              <a:rPr lang="de-DE" dirty="0" smtClean="0"/>
              <a:t>	</a:t>
            </a:r>
            <a:r>
              <a:rPr lang="de-DE" b="0" dirty="0" smtClean="0"/>
              <a:t>Automatisierung der Rechnungserstellung und Rechnungsverwaltung</a:t>
            </a:r>
          </a:p>
          <a:p>
            <a:endParaRPr lang="de-DE" dirty="0" smtClean="0"/>
          </a:p>
          <a:p>
            <a:r>
              <a:rPr lang="de-DE" dirty="0" err="1" smtClean="0"/>
              <a:t>Mahnfred</a:t>
            </a:r>
            <a:endParaRPr lang="de-DE" dirty="0" smtClean="0"/>
          </a:p>
          <a:p>
            <a:r>
              <a:rPr lang="de-DE" dirty="0" smtClean="0"/>
              <a:t>	</a:t>
            </a:r>
            <a:r>
              <a:rPr lang="de-DE" b="0" dirty="0" smtClean="0"/>
              <a:t>Verwaltung der Mahnungen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Inventardatenbank</a:t>
            </a:r>
          </a:p>
          <a:p>
            <a:r>
              <a:rPr lang="de-DE" dirty="0" smtClean="0"/>
              <a:t>	</a:t>
            </a:r>
            <a:r>
              <a:rPr lang="de-DE" b="0" dirty="0" smtClean="0"/>
              <a:t>IT-Geräte der UB</a:t>
            </a:r>
          </a:p>
          <a:p>
            <a:endParaRPr lang="de-DE" dirty="0" smtClean="0"/>
          </a:p>
          <a:p>
            <a:r>
              <a:rPr lang="de-DE" dirty="0" smtClean="0"/>
              <a:t>Viele kleine Projekte</a:t>
            </a:r>
          </a:p>
          <a:p>
            <a:r>
              <a:rPr lang="de-DE" dirty="0" smtClean="0"/>
              <a:t>	</a:t>
            </a:r>
            <a:r>
              <a:rPr lang="de-DE" b="0" dirty="0" smtClean="0"/>
              <a:t>z. B. </a:t>
            </a:r>
            <a:r>
              <a:rPr lang="de-DE" b="0" dirty="0" err="1" smtClean="0"/>
              <a:t>Ettikettendruck</a:t>
            </a:r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Access Publizieren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937" y="2348880"/>
            <a:ext cx="51092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5832648" cy="439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716016" y="3789040"/>
            <a:ext cx="4104456" cy="1200329"/>
          </a:xfrm>
          <a:prstGeom prst="rect">
            <a:avLst/>
          </a:prstGeom>
          <a:solidFill>
            <a:schemeClr val="bg1"/>
          </a:solidFill>
          <a:ln w="3175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 w="127000" h="127000"/>
          </a:sp3d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Vorbereitung: </a:t>
            </a:r>
          </a:p>
          <a:p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Integration im Publikationsserver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Zeitschriftensoftware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29" y="2562944"/>
            <a:ext cx="573216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860032" y="5397023"/>
            <a:ext cx="4104456" cy="830997"/>
          </a:xfrm>
          <a:prstGeom prst="rect">
            <a:avLst/>
          </a:prstGeom>
          <a:solidFill>
            <a:schemeClr val="bg1"/>
          </a:solidFill>
          <a:ln w="3175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 w="127000" h="127000"/>
          </a:sp3d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Verbesserung: </a:t>
            </a:r>
          </a:p>
          <a:p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Schnittstellen 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Kunstgeschichte – Open Peer </a:t>
            </a:r>
            <a:r>
              <a:rPr lang="de-DE" dirty="0" err="1" smtClean="0"/>
              <a:t>Reviewed</a:t>
            </a:r>
            <a:r>
              <a:rPr lang="de-DE" dirty="0" smtClean="0"/>
              <a:t> Journal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13" y="2622938"/>
            <a:ext cx="7188200" cy="384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283968" y="5397023"/>
            <a:ext cx="4680520" cy="461665"/>
          </a:xfrm>
          <a:prstGeom prst="rect">
            <a:avLst/>
          </a:prstGeom>
          <a:solidFill>
            <a:schemeClr val="bg1"/>
          </a:solidFill>
          <a:ln w="3175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 w="127000" h="1270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Komplett neues Design 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Heiomatforschung</a:t>
            </a:r>
            <a:r>
              <a:rPr lang="de-DE" dirty="0" smtClean="0"/>
              <a:t>: Neue Reihen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459834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716016" y="2780928"/>
            <a:ext cx="4283968" cy="1200329"/>
          </a:xfrm>
          <a:prstGeom prst="rect">
            <a:avLst/>
          </a:prstGeom>
          <a:solidFill>
            <a:schemeClr val="bg1"/>
          </a:solidFill>
          <a:ln w="3175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 w="127000" h="1270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Technische Grundlage für Erweiterung</a:t>
            </a:r>
          </a:p>
          <a:p>
            <a:pPr>
              <a:buFont typeface="Arial" pitchFamily="34" charset="0"/>
              <a:buChar char="•"/>
            </a:pPr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Neues Design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184" y="4018228"/>
            <a:ext cx="3098304" cy="217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Publikationsserver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6920"/>
            <a:ext cx="540129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572000" y="2780928"/>
            <a:ext cx="4392488" cy="1200329"/>
          </a:xfrm>
          <a:prstGeom prst="rect">
            <a:avLst/>
          </a:prstGeom>
          <a:solidFill>
            <a:schemeClr val="bg1"/>
          </a:solidFill>
          <a:ln w="3175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 w="127000" h="127000"/>
          </a:sp3d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Verbesserung: </a:t>
            </a:r>
          </a:p>
          <a:p>
            <a:pPr>
              <a:buFont typeface="Arial" pitchFamily="34" charset="0"/>
              <a:buChar char="•"/>
            </a:pPr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Schnittstellen</a:t>
            </a:r>
          </a:p>
          <a:p>
            <a:pPr>
              <a:buFont typeface="Arial" pitchFamily="34" charset="0"/>
              <a:buChar char="•"/>
            </a:pPr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Benutzerfreundlichkeit 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167559" cy="187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96565"/>
            <a:ext cx="5112568" cy="24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Rechenzentrum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IT-Support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Infrastruktur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 algn="ctr"/>
            <a:r>
              <a:rPr lang="de-DE" dirty="0" smtClean="0"/>
              <a:t>Dem gesamten IT-Team !!!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Bildschirmpräsentation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PowerPoint-Präsentation</vt:lpstr>
      <vt:lpstr>Inhalt</vt:lpstr>
      <vt:lpstr>Dienstleistungen (Andreas Klunker)</vt:lpstr>
      <vt:lpstr>Open Access Publizieren</vt:lpstr>
      <vt:lpstr>Update Zeitschriftensoftware</vt:lpstr>
      <vt:lpstr>Kunstgeschichte – Open Peer Reviewed Journal</vt:lpstr>
      <vt:lpstr>Heiomatforschung: Neue Reihen</vt:lpstr>
      <vt:lpstr>Publikationsserver</vt:lpstr>
      <vt:lpstr>Dank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Rechenzentrum</cp:lastModifiedBy>
  <cp:revision>172</cp:revision>
  <dcterms:modified xsi:type="dcterms:W3CDTF">2016-01-11T11:32:40Z</dcterms:modified>
</cp:coreProperties>
</file>