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1" r:id="rId4"/>
    <p:sldId id="259" r:id="rId5"/>
    <p:sldId id="260" r:id="rId6"/>
    <p:sldId id="264" r:id="rId7"/>
    <p:sldId id="258" r:id="rId8"/>
    <p:sldId id="262" r:id="rId9"/>
    <p:sldId id="263" r:id="rId10"/>
  </p:sldIdLst>
  <p:sldSz cx="9144000" cy="6858000" type="screen4x3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6674"/>
    <a:srgbClr val="AEA700"/>
    <a:srgbClr val="0087B2"/>
    <a:srgbClr val="CDD30F"/>
    <a:srgbClr val="ECBC00"/>
    <a:srgbClr val="3D4100"/>
    <a:srgbClr val="1D3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75" autoAdjust="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png"/><Relationship Id="rId4" Type="http://schemas.openxmlformats.org/officeDocument/2006/relationships/image" Target="../media/image17.jpe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png"/><Relationship Id="rId4" Type="http://schemas.openxmlformats.org/officeDocument/2006/relationships/image" Target="../media/image1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555D60-9E05-4AD8-B229-C19471A1E53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FB7EFC9-5596-4E30-A074-066EC27CEF2A}">
      <dgm:prSet/>
      <dgm:spPr>
        <a:solidFill>
          <a:srgbClr val="A46674"/>
        </a:solidFill>
      </dgm:spPr>
      <dgm:t>
        <a:bodyPr/>
        <a:lstStyle/>
        <a:p>
          <a:pPr rtl="0"/>
          <a:r>
            <a:rPr lang="de-DE" b="0" baseline="0" dirty="0" smtClean="0"/>
            <a:t>1997 – 2003</a:t>
          </a:r>
          <a:br>
            <a:rPr lang="de-DE" b="0" baseline="0" dirty="0" smtClean="0"/>
          </a:br>
          <a:r>
            <a:rPr lang="de-DE" b="0" baseline="0" dirty="0" smtClean="0"/>
            <a:t>Dipl.-Päd. (Univ.) Sprecherzieherin (Univ.)</a:t>
          </a:r>
          <a:endParaRPr lang="de-DE" dirty="0"/>
        </a:p>
      </dgm:t>
    </dgm:pt>
    <dgm:pt modelId="{6FDF3D89-B70C-42FB-94CD-3D3C7AD65035}" type="parTrans" cxnId="{C7940D89-FDCD-4EEF-9BD8-E6557ECF1310}">
      <dgm:prSet/>
      <dgm:spPr/>
      <dgm:t>
        <a:bodyPr/>
        <a:lstStyle/>
        <a:p>
          <a:endParaRPr lang="de-DE"/>
        </a:p>
      </dgm:t>
    </dgm:pt>
    <dgm:pt modelId="{88D21A1F-F2A0-4FE1-BA55-B9280C09B603}" type="sibTrans" cxnId="{C7940D89-FDCD-4EEF-9BD8-E6557ECF1310}">
      <dgm:prSet/>
      <dgm:spPr/>
      <dgm:t>
        <a:bodyPr/>
        <a:lstStyle/>
        <a:p>
          <a:endParaRPr lang="de-DE"/>
        </a:p>
      </dgm:t>
    </dgm:pt>
    <dgm:pt modelId="{9C4F36E3-B862-4FE0-BD12-841F20577743}">
      <dgm:prSet/>
      <dgm:spPr>
        <a:solidFill>
          <a:srgbClr val="A46674"/>
        </a:solidFill>
      </dgm:spPr>
      <dgm:t>
        <a:bodyPr/>
        <a:lstStyle/>
        <a:p>
          <a:pPr rtl="0"/>
          <a:r>
            <a:rPr lang="de-DE" b="0" baseline="0" dirty="0" smtClean="0"/>
            <a:t>2000 – heute</a:t>
          </a:r>
          <a:br>
            <a:rPr lang="de-DE" b="0" baseline="0" dirty="0" smtClean="0"/>
          </a:br>
          <a:r>
            <a:rPr lang="de-DE" b="0" baseline="0" dirty="0" smtClean="0"/>
            <a:t>Seminare im Bereich Soft Skills seit 2000</a:t>
          </a:r>
          <a:endParaRPr lang="de-DE" dirty="0"/>
        </a:p>
      </dgm:t>
    </dgm:pt>
    <dgm:pt modelId="{A7258D1B-862C-4AD6-9EE9-F133EB9B0FA5}" type="parTrans" cxnId="{789B6EEC-55FD-4F94-80E1-566F551C8826}">
      <dgm:prSet/>
      <dgm:spPr/>
      <dgm:t>
        <a:bodyPr/>
        <a:lstStyle/>
        <a:p>
          <a:endParaRPr lang="de-DE"/>
        </a:p>
      </dgm:t>
    </dgm:pt>
    <dgm:pt modelId="{1BE6588C-8049-4191-ADDA-812FE0BB7FF8}" type="sibTrans" cxnId="{789B6EEC-55FD-4F94-80E1-566F551C8826}">
      <dgm:prSet/>
      <dgm:spPr/>
      <dgm:t>
        <a:bodyPr/>
        <a:lstStyle/>
        <a:p>
          <a:endParaRPr lang="de-DE"/>
        </a:p>
      </dgm:t>
    </dgm:pt>
    <dgm:pt modelId="{F99A87D7-5821-4A09-AD70-CD8EBB154EBB}">
      <dgm:prSet/>
      <dgm:spPr>
        <a:solidFill>
          <a:srgbClr val="A46674"/>
        </a:solidFill>
      </dgm:spPr>
      <dgm:t>
        <a:bodyPr/>
        <a:lstStyle/>
        <a:p>
          <a:pPr rtl="0"/>
          <a:r>
            <a:rPr lang="de-DE" b="0" baseline="0" dirty="0" smtClean="0"/>
            <a:t>2011 – 2014</a:t>
          </a:r>
          <a:br>
            <a:rPr lang="de-DE" b="0" baseline="0" dirty="0" smtClean="0"/>
          </a:br>
          <a:r>
            <a:rPr lang="de-DE" b="0" baseline="0" dirty="0" smtClean="0"/>
            <a:t>ESF-Projekt (OTTI e.V.): </a:t>
          </a:r>
          <a:br>
            <a:rPr lang="de-DE" b="0" baseline="0" dirty="0" smtClean="0"/>
          </a:br>
          <a:r>
            <a:rPr lang="de-DE" b="0" i="1" baseline="0" dirty="0" smtClean="0"/>
            <a:t>Informationskompetenz für Beschäftigte in Unternehmen</a:t>
          </a:r>
          <a:endParaRPr lang="de-DE" dirty="0"/>
        </a:p>
      </dgm:t>
    </dgm:pt>
    <dgm:pt modelId="{6AA20411-ED18-4130-A8DD-562ABAF0F5B1}" type="parTrans" cxnId="{60C22892-54BD-4450-8F36-D56BA0D456CE}">
      <dgm:prSet/>
      <dgm:spPr/>
      <dgm:t>
        <a:bodyPr/>
        <a:lstStyle/>
        <a:p>
          <a:endParaRPr lang="de-DE"/>
        </a:p>
      </dgm:t>
    </dgm:pt>
    <dgm:pt modelId="{904201C8-682E-4056-A027-EB78B6DBF5BD}" type="sibTrans" cxnId="{60C22892-54BD-4450-8F36-D56BA0D456CE}">
      <dgm:prSet/>
      <dgm:spPr/>
      <dgm:t>
        <a:bodyPr/>
        <a:lstStyle/>
        <a:p>
          <a:endParaRPr lang="de-DE"/>
        </a:p>
      </dgm:t>
    </dgm:pt>
    <dgm:pt modelId="{2907F5EC-665C-4CDF-828C-E8E0F8CA6778}" type="pres">
      <dgm:prSet presAssocID="{2A555D60-9E05-4AD8-B229-C19471A1E53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E12E364-76D5-48FC-AD2A-DE6486A233C0}" type="pres">
      <dgm:prSet presAssocID="{2A555D60-9E05-4AD8-B229-C19471A1E53B}" presName="arrow" presStyleLbl="bgShp" presStyleIdx="0" presStyleCnt="1"/>
      <dgm:spPr/>
    </dgm:pt>
    <dgm:pt modelId="{757A2C70-C881-42D6-B886-80EFE7C3C3C7}" type="pres">
      <dgm:prSet presAssocID="{2A555D60-9E05-4AD8-B229-C19471A1E53B}" presName="linearProcess" presStyleCnt="0"/>
      <dgm:spPr/>
    </dgm:pt>
    <dgm:pt modelId="{7D640620-6A18-498F-86DB-08FBB8AD6802}" type="pres">
      <dgm:prSet presAssocID="{8FB7EFC9-5596-4E30-A074-066EC27CEF2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9C0310-79F2-4296-9730-1834BD98F84A}" type="pres">
      <dgm:prSet presAssocID="{88D21A1F-F2A0-4FE1-BA55-B9280C09B603}" presName="sibTrans" presStyleCnt="0"/>
      <dgm:spPr/>
    </dgm:pt>
    <dgm:pt modelId="{D31A5D9F-BF7F-415E-9D8F-51886E15536F}" type="pres">
      <dgm:prSet presAssocID="{F99A87D7-5821-4A09-AD70-CD8EBB154EB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777060C-23D6-4E43-9782-5C77A39180F3}" type="pres">
      <dgm:prSet presAssocID="{904201C8-682E-4056-A027-EB78B6DBF5BD}" presName="sibTrans" presStyleCnt="0"/>
      <dgm:spPr/>
    </dgm:pt>
    <dgm:pt modelId="{B4FCB3E2-CAAC-49D3-9DBE-C3255C4B037D}" type="pres">
      <dgm:prSet presAssocID="{9C4F36E3-B862-4FE0-BD12-841F2057774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15E582C-1233-484F-8BB7-D501B0413BB6}" type="presOf" srcId="{F99A87D7-5821-4A09-AD70-CD8EBB154EBB}" destId="{D31A5D9F-BF7F-415E-9D8F-51886E15536F}" srcOrd="0" destOrd="0" presId="urn:microsoft.com/office/officeart/2005/8/layout/hProcess9"/>
    <dgm:cxn modelId="{3672FAFF-824F-4A0D-9FDF-00E61D6A1D70}" type="presOf" srcId="{8FB7EFC9-5596-4E30-A074-066EC27CEF2A}" destId="{7D640620-6A18-498F-86DB-08FBB8AD6802}" srcOrd="0" destOrd="0" presId="urn:microsoft.com/office/officeart/2005/8/layout/hProcess9"/>
    <dgm:cxn modelId="{C7940D89-FDCD-4EEF-9BD8-E6557ECF1310}" srcId="{2A555D60-9E05-4AD8-B229-C19471A1E53B}" destId="{8FB7EFC9-5596-4E30-A074-066EC27CEF2A}" srcOrd="0" destOrd="0" parTransId="{6FDF3D89-B70C-42FB-94CD-3D3C7AD65035}" sibTransId="{88D21A1F-F2A0-4FE1-BA55-B9280C09B603}"/>
    <dgm:cxn modelId="{BA8626CD-5A26-4AD5-A66B-68325EEB8048}" type="presOf" srcId="{9C4F36E3-B862-4FE0-BD12-841F20577743}" destId="{B4FCB3E2-CAAC-49D3-9DBE-C3255C4B037D}" srcOrd="0" destOrd="0" presId="urn:microsoft.com/office/officeart/2005/8/layout/hProcess9"/>
    <dgm:cxn modelId="{67799BAB-0EE4-4FF8-B085-D828A459A904}" type="presOf" srcId="{2A555D60-9E05-4AD8-B229-C19471A1E53B}" destId="{2907F5EC-665C-4CDF-828C-E8E0F8CA6778}" srcOrd="0" destOrd="0" presId="urn:microsoft.com/office/officeart/2005/8/layout/hProcess9"/>
    <dgm:cxn modelId="{789B6EEC-55FD-4F94-80E1-566F551C8826}" srcId="{2A555D60-9E05-4AD8-B229-C19471A1E53B}" destId="{9C4F36E3-B862-4FE0-BD12-841F20577743}" srcOrd="2" destOrd="0" parTransId="{A7258D1B-862C-4AD6-9EE9-F133EB9B0FA5}" sibTransId="{1BE6588C-8049-4191-ADDA-812FE0BB7FF8}"/>
    <dgm:cxn modelId="{60C22892-54BD-4450-8F36-D56BA0D456CE}" srcId="{2A555D60-9E05-4AD8-B229-C19471A1E53B}" destId="{F99A87D7-5821-4A09-AD70-CD8EBB154EBB}" srcOrd="1" destOrd="0" parTransId="{6AA20411-ED18-4130-A8DD-562ABAF0F5B1}" sibTransId="{904201C8-682E-4056-A027-EB78B6DBF5BD}"/>
    <dgm:cxn modelId="{7416219E-C9F2-4A68-B4C4-AEC1C2D36C63}" type="presParOf" srcId="{2907F5EC-665C-4CDF-828C-E8E0F8CA6778}" destId="{2E12E364-76D5-48FC-AD2A-DE6486A233C0}" srcOrd="0" destOrd="0" presId="urn:microsoft.com/office/officeart/2005/8/layout/hProcess9"/>
    <dgm:cxn modelId="{EAEC1E62-A206-4238-BD4F-C045D1CC0C1A}" type="presParOf" srcId="{2907F5EC-665C-4CDF-828C-E8E0F8CA6778}" destId="{757A2C70-C881-42D6-B886-80EFE7C3C3C7}" srcOrd="1" destOrd="0" presId="urn:microsoft.com/office/officeart/2005/8/layout/hProcess9"/>
    <dgm:cxn modelId="{00CC0D2F-DB63-42F0-BBC5-45DDDDF45C85}" type="presParOf" srcId="{757A2C70-C881-42D6-B886-80EFE7C3C3C7}" destId="{7D640620-6A18-498F-86DB-08FBB8AD6802}" srcOrd="0" destOrd="0" presId="urn:microsoft.com/office/officeart/2005/8/layout/hProcess9"/>
    <dgm:cxn modelId="{499486DE-9563-46A8-8E4A-5AE537060962}" type="presParOf" srcId="{757A2C70-C881-42D6-B886-80EFE7C3C3C7}" destId="{8D9C0310-79F2-4296-9730-1834BD98F84A}" srcOrd="1" destOrd="0" presId="urn:microsoft.com/office/officeart/2005/8/layout/hProcess9"/>
    <dgm:cxn modelId="{D1F8DC30-748A-400C-9C8F-10E7DE4F5E51}" type="presParOf" srcId="{757A2C70-C881-42D6-B886-80EFE7C3C3C7}" destId="{D31A5D9F-BF7F-415E-9D8F-51886E15536F}" srcOrd="2" destOrd="0" presId="urn:microsoft.com/office/officeart/2005/8/layout/hProcess9"/>
    <dgm:cxn modelId="{C2C32B67-66B4-4896-ADC0-8C235DB98B38}" type="presParOf" srcId="{757A2C70-C881-42D6-B886-80EFE7C3C3C7}" destId="{5777060C-23D6-4E43-9782-5C77A39180F3}" srcOrd="3" destOrd="0" presId="urn:microsoft.com/office/officeart/2005/8/layout/hProcess9"/>
    <dgm:cxn modelId="{CE34A705-8AB6-411F-B00A-68760B88FBBD}" type="presParOf" srcId="{757A2C70-C881-42D6-B886-80EFE7C3C3C7}" destId="{B4FCB3E2-CAAC-49D3-9DBE-C3255C4B037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7A6422-B0F8-4A37-8B92-C54944B53C2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AD0389B-22FE-428D-9010-18A2D45B88F3}" type="pres">
      <dgm:prSet presAssocID="{347A6422-B0F8-4A37-8B92-C54944B53C22}" presName="compositeShape" presStyleCnt="0">
        <dgm:presLayoutVars>
          <dgm:dir/>
          <dgm:resizeHandles/>
        </dgm:presLayoutVars>
      </dgm:prSet>
      <dgm:spPr/>
    </dgm:pt>
  </dgm:ptLst>
  <dgm:cxnLst>
    <dgm:cxn modelId="{455B0387-DBD1-44D5-8627-0A3E245DDA9E}" type="presOf" srcId="{347A6422-B0F8-4A37-8B92-C54944B53C22}" destId="{4AD0389B-22FE-428D-9010-18A2D45B88F3}" srcOrd="0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9A0232-1F03-4130-A6F6-30A9A2F55D20}" type="doc">
      <dgm:prSet loTypeId="urn:microsoft.com/office/officeart/2008/layout/AccentedPicture" loCatId="picture" qsTypeId="urn:microsoft.com/office/officeart/2005/8/quickstyle/3d2" qsCatId="3D" csTypeId="urn:microsoft.com/office/officeart/2005/8/colors/accent3_4" csCatId="accent3" phldr="1"/>
      <dgm:spPr/>
      <dgm:t>
        <a:bodyPr/>
        <a:lstStyle/>
        <a:p>
          <a:endParaRPr lang="de-DE"/>
        </a:p>
      </dgm:t>
    </dgm:pt>
    <dgm:pt modelId="{4CBD9CBD-2A42-4478-A896-1754EEBDBE88}">
      <dgm:prSet custT="1"/>
      <dgm:spPr/>
      <dgm:t>
        <a:bodyPr/>
        <a:lstStyle/>
        <a:p>
          <a:r>
            <a:rPr lang="de-DE" sz="1600" dirty="0" smtClean="0">
              <a:latin typeface="+mj-lt"/>
            </a:rPr>
            <a:t>Informationsbeschaffung</a:t>
          </a:r>
          <a:endParaRPr lang="de-DE" sz="1600" dirty="0">
            <a:latin typeface="+mj-lt"/>
          </a:endParaRPr>
        </a:p>
      </dgm:t>
    </dgm:pt>
    <dgm:pt modelId="{8E375249-B97E-4BEE-82DF-A4F44D5C3F8E}" type="parTrans" cxnId="{9107C061-F775-4B8E-8C3B-5EB30AA2A395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AB54F8A8-860F-4CCB-86C1-667C6C22FD43}" type="sibTrans" cxnId="{9107C061-F775-4B8E-8C3B-5EB30AA2A395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11111173-C3F6-45D6-B2D9-54235C994F8D}">
      <dgm:prSet custT="1"/>
      <dgm:spPr/>
      <dgm:t>
        <a:bodyPr/>
        <a:lstStyle/>
        <a:p>
          <a:r>
            <a:rPr lang="de-DE" sz="1600" dirty="0" smtClean="0">
              <a:latin typeface="+mj-lt"/>
            </a:rPr>
            <a:t>Lebenslanges Lernen</a:t>
          </a:r>
        </a:p>
      </dgm:t>
    </dgm:pt>
    <dgm:pt modelId="{D76DCC15-7388-41B8-9653-8F011E7D48E8}" type="parTrans" cxnId="{5AEA4914-39B2-4E34-BCA8-7A3877F4DA63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3579B7AC-DD1D-4FCC-A51A-D7BBB255E5F3}" type="sibTrans" cxnId="{5AEA4914-39B2-4E34-BCA8-7A3877F4DA63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7B47CAF6-80DC-4165-B743-A064E371080B}">
      <dgm:prSet custT="1"/>
      <dgm:spPr/>
      <dgm:t>
        <a:bodyPr/>
        <a:lstStyle/>
        <a:p>
          <a:r>
            <a:rPr lang="de-DE" sz="1600" dirty="0" smtClean="0">
              <a:latin typeface="+mj-lt"/>
            </a:rPr>
            <a:t>Computerkenntnisse</a:t>
          </a:r>
        </a:p>
      </dgm:t>
    </dgm:pt>
    <dgm:pt modelId="{F1213D8A-F7AA-4099-9E74-EA5E59EE279B}" type="parTrans" cxnId="{02282601-132E-4BED-B3B9-580C77B52FF8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539AA08F-07F7-4C31-A662-48E4597DFC61}" type="sibTrans" cxnId="{02282601-132E-4BED-B3B9-580C77B52FF8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7A99259C-FE47-4F32-9F25-BD915D5C63F9}">
      <dgm:prSet custT="1"/>
      <dgm:spPr/>
      <dgm:t>
        <a:bodyPr/>
        <a:lstStyle/>
        <a:p>
          <a:r>
            <a:rPr lang="de-DE" sz="1600" dirty="0" smtClean="0">
              <a:latin typeface="+mj-lt"/>
            </a:rPr>
            <a:t>Problemlösefähigkeiten</a:t>
          </a:r>
        </a:p>
      </dgm:t>
    </dgm:pt>
    <dgm:pt modelId="{B221787E-077F-4400-9044-596572157B92}" type="parTrans" cxnId="{34FF71C7-7E1E-4390-B66D-FC3CC8C2DCC1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C696B390-DDD7-48BD-B47E-163765A252BB}" type="sibTrans" cxnId="{34FF71C7-7E1E-4390-B66D-FC3CC8C2DCC1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901893CB-282F-4D44-AA11-8AB40DD224F2}">
      <dgm:prSet custT="1"/>
      <dgm:spPr/>
      <dgm:t>
        <a:bodyPr/>
        <a:lstStyle/>
        <a:p>
          <a:r>
            <a:rPr lang="de-DE" sz="1600" dirty="0" smtClean="0">
              <a:latin typeface="+mj-lt"/>
            </a:rPr>
            <a:t>Achten auf Ressourcen, Wirtschaftsverständnis</a:t>
          </a:r>
        </a:p>
      </dgm:t>
    </dgm:pt>
    <dgm:pt modelId="{D47E80B7-4407-402B-A587-7273718E7C1D}" type="parTrans" cxnId="{5E9D41E9-EE24-46E4-9347-370779693CEA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3A9FB84E-7955-4091-BD7F-FD246A3CE4DA}" type="sibTrans" cxnId="{5E9D41E9-EE24-46E4-9347-370779693CEA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B4CB320B-2E61-44AC-AEF3-1B63091225DF}">
      <dgm:prSet custT="1"/>
      <dgm:spPr/>
      <dgm:t>
        <a:bodyPr/>
        <a:lstStyle/>
        <a:p>
          <a:r>
            <a:rPr lang="de-DE" sz="1600" smtClean="0">
              <a:latin typeface="+mj-lt"/>
            </a:rPr>
            <a:t>Teamwork</a:t>
          </a:r>
          <a:endParaRPr lang="de-DE" sz="1600" dirty="0" smtClean="0">
            <a:latin typeface="+mj-lt"/>
          </a:endParaRPr>
        </a:p>
      </dgm:t>
    </dgm:pt>
    <dgm:pt modelId="{7D609FB7-32AC-4898-B1F3-CA81BD118B8E}" type="parTrans" cxnId="{83D5F107-97A4-4D7B-8CF8-D724D5728BEE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202B9255-5C8D-4509-B824-D52E0D883F12}" type="sibTrans" cxnId="{83D5F107-97A4-4D7B-8CF8-D724D5728BEE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32F2A03A-3A4E-4519-8EE6-4B2087B2825A}">
      <dgm:prSet custT="1"/>
      <dgm:spPr/>
      <dgm:t>
        <a:bodyPr/>
        <a:lstStyle/>
        <a:p>
          <a:r>
            <a:rPr lang="de-DE" sz="1600" dirty="0" smtClean="0">
              <a:latin typeface="+mj-lt"/>
            </a:rPr>
            <a:t>Zeit- und Selbstmanagement</a:t>
          </a:r>
        </a:p>
      </dgm:t>
    </dgm:pt>
    <dgm:pt modelId="{6F0868C3-F8BC-43E3-B5D1-E6598E10CF74}" type="parTrans" cxnId="{4D222AD5-719C-4146-827D-DF0EC9A3E3AC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F18A450B-6E64-4149-B5FF-0C64B54AB8DE}" type="sibTrans" cxnId="{4D222AD5-719C-4146-827D-DF0EC9A3E3AC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4552EE24-6E3B-4D7E-B708-0E9803C71DF4}">
      <dgm:prSet custT="1"/>
      <dgm:spPr/>
      <dgm:t>
        <a:bodyPr/>
        <a:lstStyle/>
        <a:p>
          <a:r>
            <a:rPr lang="de-DE" sz="1600" dirty="0" smtClean="0">
              <a:latin typeface="+mj-lt"/>
            </a:rPr>
            <a:t>Kommunikationsfähigkeit, Präsentationskompetenz</a:t>
          </a:r>
        </a:p>
      </dgm:t>
    </dgm:pt>
    <dgm:pt modelId="{8E345963-50BE-4444-85A1-5B5C72BF829E}" type="parTrans" cxnId="{A367DAC6-326B-46BC-AF6B-CB70348E513C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441665EC-E7FB-4B84-B22B-F53028D1CC2E}" type="sibTrans" cxnId="{A367DAC6-326B-46BC-AF6B-CB70348E513C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335C50C3-6AF9-487D-B9D3-EA6147FDE910}">
      <dgm:prSet custT="1"/>
      <dgm:spPr/>
      <dgm:t>
        <a:bodyPr/>
        <a:lstStyle/>
        <a:p>
          <a:r>
            <a:rPr lang="de-DE" sz="1600" smtClean="0">
              <a:latin typeface="+mj-lt"/>
            </a:rPr>
            <a:t>Innovation und Kreativität</a:t>
          </a:r>
          <a:endParaRPr lang="de-DE" sz="1600" dirty="0" smtClean="0">
            <a:latin typeface="+mj-lt"/>
          </a:endParaRPr>
        </a:p>
      </dgm:t>
    </dgm:pt>
    <dgm:pt modelId="{D3A57C53-6239-4CFE-90E7-EB83EFB7627C}" type="parTrans" cxnId="{F6B7A008-668D-4518-B831-15B9C9C48D9E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820D5416-89CD-4485-91F1-366D24DF6CF7}" type="sibTrans" cxnId="{F6B7A008-668D-4518-B831-15B9C9C48D9E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4DAD494B-86BA-4872-8100-9A77C2B23741}">
      <dgm:prSet custT="1"/>
      <dgm:spPr/>
      <dgm:t>
        <a:bodyPr/>
        <a:lstStyle/>
        <a:p>
          <a:r>
            <a:rPr lang="de-DE" sz="1600" dirty="0" smtClean="0">
              <a:latin typeface="+mj-lt"/>
            </a:rPr>
            <a:t>Persönliche Datenverwaltung</a:t>
          </a:r>
          <a:endParaRPr lang="de-DE" sz="1600" dirty="0">
            <a:latin typeface="+mj-lt"/>
          </a:endParaRPr>
        </a:p>
      </dgm:t>
    </dgm:pt>
    <dgm:pt modelId="{8CCA7E04-1E04-41BA-A4A5-FDC2C089269D}" type="parTrans" cxnId="{13FDC07D-92C1-49DA-9187-A9BF507156E6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FB75134A-4F8A-4D0B-9120-810C12354851}" type="sibTrans" cxnId="{13FDC07D-92C1-49DA-9187-A9BF507156E6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1C3BA0B7-5E82-4956-A4D3-B912BB4E6E17}">
      <dgm:prSet phldrT="[Text]" custT="1"/>
      <dgm:spPr/>
      <dgm:t>
        <a:bodyPr/>
        <a:lstStyle/>
        <a:p>
          <a:r>
            <a:rPr lang="de-DE" sz="1600" dirty="0" smtClean="0">
              <a:latin typeface="+mj-lt"/>
            </a:rPr>
            <a:t>Delegation und Controlling</a:t>
          </a:r>
        </a:p>
      </dgm:t>
    </dgm:pt>
    <dgm:pt modelId="{96E07462-CFF8-43B0-82CB-334EF849A925}" type="parTrans" cxnId="{2D2BBAB6-5ABB-488C-8589-4BC0EFE9CEB0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EEAF3AA6-BDAF-4B05-A273-78A8CDE81A4C}" type="sibTrans" cxnId="{2D2BBAB6-5ABB-488C-8589-4BC0EFE9CEB0}">
      <dgm:prSet/>
      <dgm:spPr/>
      <dgm:t>
        <a:bodyPr/>
        <a:lstStyle/>
        <a:p>
          <a:endParaRPr lang="de-DE" sz="1600">
            <a:solidFill>
              <a:schemeClr val="tx1"/>
            </a:solidFill>
            <a:latin typeface="+mj-lt"/>
          </a:endParaRPr>
        </a:p>
      </dgm:t>
    </dgm:pt>
    <dgm:pt modelId="{5CBCE610-BDA9-4DCE-B3A6-A2FD469CD723}" type="pres">
      <dgm:prSet presAssocID="{479A0232-1F03-4130-A6F6-30A9A2F55D20}" presName="Name0" presStyleCnt="0">
        <dgm:presLayoutVars>
          <dgm:dir/>
        </dgm:presLayoutVars>
      </dgm:prSet>
      <dgm:spPr/>
      <dgm:t>
        <a:bodyPr/>
        <a:lstStyle/>
        <a:p>
          <a:endParaRPr lang="de-DE"/>
        </a:p>
      </dgm:t>
    </dgm:pt>
    <dgm:pt modelId="{D56334A8-6F76-40D7-B6E2-26F126E3F5A1}" type="pres">
      <dgm:prSet presAssocID="{AB54F8A8-860F-4CCB-86C1-667C6C22FD43}" presName="picture_1" presStyleLbl="bgImgPlace1" presStyleIdx="0" presStyleCnt="1"/>
      <dgm:spPr/>
      <dgm:t>
        <a:bodyPr/>
        <a:lstStyle/>
        <a:p>
          <a:endParaRPr lang="de-DE"/>
        </a:p>
      </dgm:t>
    </dgm:pt>
    <dgm:pt modelId="{67675D70-CB92-41DB-9A1A-DBFAD5B25F7D}" type="pres">
      <dgm:prSet presAssocID="{4CBD9CBD-2A42-4478-A896-1754EEBDBE88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343D96-066F-4303-9B23-A88E32D7D9C9}" type="pres">
      <dgm:prSet presAssocID="{479A0232-1F03-4130-A6F6-30A9A2F55D20}" presName="linV" presStyleCnt="0"/>
      <dgm:spPr/>
    </dgm:pt>
    <dgm:pt modelId="{79575888-22C9-4D00-BB8E-E9F711F96362}" type="pres">
      <dgm:prSet presAssocID="{7B47CAF6-80DC-4165-B743-A064E371080B}" presName="pair" presStyleCnt="0"/>
      <dgm:spPr/>
    </dgm:pt>
    <dgm:pt modelId="{05E4EBBA-5999-43E5-8412-91A385EE09F4}" type="pres">
      <dgm:prSet presAssocID="{7B47CAF6-80DC-4165-B743-A064E371080B}" presName="spaceH" presStyleLbl="node1" presStyleIdx="0" presStyleCnt="0"/>
      <dgm:spPr/>
    </dgm:pt>
    <dgm:pt modelId="{9C659AD4-5C34-484D-8B52-7461D0020E38}" type="pres">
      <dgm:prSet presAssocID="{7B47CAF6-80DC-4165-B743-A064E371080B}" presName="desPictures" presStyleLbl="alignImgPlace1" presStyleIdx="0" presStyleCnt="1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de-DE"/>
        </a:p>
      </dgm:t>
    </dgm:pt>
    <dgm:pt modelId="{E07DFFD4-835C-429D-A291-6E7EFAFB9941}" type="pres">
      <dgm:prSet presAssocID="{7B47CAF6-80DC-4165-B743-A064E371080B}" presName="desTextWrapper" presStyleCnt="0"/>
      <dgm:spPr/>
    </dgm:pt>
    <dgm:pt modelId="{ECCD0C69-D895-4930-80EF-AB738CD78C0E}" type="pres">
      <dgm:prSet presAssocID="{7B47CAF6-80DC-4165-B743-A064E371080B}" presName="desText" presStyleLbl="revTx" presStyleIdx="0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4A01E40-3F69-4FA6-9D0C-D78F98246C0A}" type="pres">
      <dgm:prSet presAssocID="{539AA08F-07F7-4C31-A662-48E4597DFC61}" presName="spaceV" presStyleCnt="0"/>
      <dgm:spPr/>
    </dgm:pt>
    <dgm:pt modelId="{C93E14D9-D3FA-4C93-9DC8-DD123FD98967}" type="pres">
      <dgm:prSet presAssocID="{7A99259C-FE47-4F32-9F25-BD915D5C63F9}" presName="pair" presStyleCnt="0"/>
      <dgm:spPr/>
    </dgm:pt>
    <dgm:pt modelId="{EFDFF8C3-57CF-40AE-819B-3792288D73A6}" type="pres">
      <dgm:prSet presAssocID="{7A99259C-FE47-4F32-9F25-BD915D5C63F9}" presName="spaceH" presStyleLbl="node1" presStyleIdx="0" presStyleCnt="0"/>
      <dgm:spPr/>
    </dgm:pt>
    <dgm:pt modelId="{2366E683-0D9F-4875-BD0A-5F1BBA974B27}" type="pres">
      <dgm:prSet presAssocID="{7A99259C-FE47-4F32-9F25-BD915D5C63F9}" presName="desPictures" presStyleLbl="alignImgPlace1" presStyleIdx="1" presStyleCnt="1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de-DE"/>
        </a:p>
      </dgm:t>
    </dgm:pt>
    <dgm:pt modelId="{AE83EBA1-8C44-45DB-8625-345EE7ECBD6B}" type="pres">
      <dgm:prSet presAssocID="{7A99259C-FE47-4F32-9F25-BD915D5C63F9}" presName="desTextWrapper" presStyleCnt="0"/>
      <dgm:spPr/>
    </dgm:pt>
    <dgm:pt modelId="{9B4CCC8D-1878-4C31-8A62-603C1D6384D5}" type="pres">
      <dgm:prSet presAssocID="{7A99259C-FE47-4F32-9F25-BD915D5C63F9}" presName="desText" presStyleLbl="revTx" presStyleIdx="1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9B8AA5A-FFFC-40C0-A37B-ACAB3770E5D5}" type="pres">
      <dgm:prSet presAssocID="{C696B390-DDD7-48BD-B47E-163765A252BB}" presName="spaceV" presStyleCnt="0"/>
      <dgm:spPr/>
    </dgm:pt>
    <dgm:pt modelId="{DF906CA0-409B-4477-A023-C9AF06E0442B}" type="pres">
      <dgm:prSet presAssocID="{11111173-C3F6-45D6-B2D9-54235C994F8D}" presName="pair" presStyleCnt="0"/>
      <dgm:spPr/>
    </dgm:pt>
    <dgm:pt modelId="{D1A94F29-37E0-4675-9239-8723402CB8F8}" type="pres">
      <dgm:prSet presAssocID="{11111173-C3F6-45D6-B2D9-54235C994F8D}" presName="spaceH" presStyleLbl="node1" presStyleIdx="0" presStyleCnt="0"/>
      <dgm:spPr/>
    </dgm:pt>
    <dgm:pt modelId="{53323B3D-9401-4EF7-A737-A5122B975DF9}" type="pres">
      <dgm:prSet presAssocID="{11111173-C3F6-45D6-B2D9-54235C994F8D}" presName="desPictures" presStyleLbl="alignImgPlace1" presStyleIdx="2" presStyleCnt="10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de-DE"/>
        </a:p>
      </dgm:t>
    </dgm:pt>
    <dgm:pt modelId="{DAB2A587-6CB3-4EBA-B5EA-04AFACA44581}" type="pres">
      <dgm:prSet presAssocID="{11111173-C3F6-45D6-B2D9-54235C994F8D}" presName="desTextWrapper" presStyleCnt="0"/>
      <dgm:spPr/>
    </dgm:pt>
    <dgm:pt modelId="{D9C8820B-49AB-467B-AE4C-344651D0E9CE}" type="pres">
      <dgm:prSet presAssocID="{11111173-C3F6-45D6-B2D9-54235C994F8D}" presName="desText" presStyleLbl="revTx" presStyleIdx="2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097B2E7-5739-4F13-9EBB-F05BA7956112}" type="pres">
      <dgm:prSet presAssocID="{3579B7AC-DD1D-4FCC-A51A-D7BBB255E5F3}" presName="spaceV" presStyleCnt="0"/>
      <dgm:spPr/>
    </dgm:pt>
    <dgm:pt modelId="{6A9AF80D-5794-4AA5-9915-827442FD1417}" type="pres">
      <dgm:prSet presAssocID="{901893CB-282F-4D44-AA11-8AB40DD224F2}" presName="pair" presStyleCnt="0"/>
      <dgm:spPr/>
    </dgm:pt>
    <dgm:pt modelId="{8D93D054-9DE2-40A2-86E6-9F0305A12EDB}" type="pres">
      <dgm:prSet presAssocID="{901893CB-282F-4D44-AA11-8AB40DD224F2}" presName="spaceH" presStyleLbl="node1" presStyleIdx="0" presStyleCnt="0"/>
      <dgm:spPr/>
    </dgm:pt>
    <dgm:pt modelId="{6E9AE2B2-16BB-4752-A5D6-45A7181CC26C}" type="pres">
      <dgm:prSet presAssocID="{901893CB-282F-4D44-AA11-8AB40DD224F2}" presName="desPictures" presStyleLbl="alignImgPlace1" presStyleIdx="3" presStyleCnt="10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de-DE"/>
        </a:p>
      </dgm:t>
    </dgm:pt>
    <dgm:pt modelId="{8F17FF13-6881-4FA3-8A3A-DFD77B22D3FC}" type="pres">
      <dgm:prSet presAssocID="{901893CB-282F-4D44-AA11-8AB40DD224F2}" presName="desTextWrapper" presStyleCnt="0"/>
      <dgm:spPr/>
    </dgm:pt>
    <dgm:pt modelId="{0CB7BBAF-EFBA-480F-9EA1-E48E710BECF5}" type="pres">
      <dgm:prSet presAssocID="{901893CB-282F-4D44-AA11-8AB40DD224F2}" presName="desText" presStyleLbl="revTx" presStyleIdx="3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550E59C-2AC8-4CFA-BC1E-C7C91AC5453E}" type="pres">
      <dgm:prSet presAssocID="{3A9FB84E-7955-4091-BD7F-FD246A3CE4DA}" presName="spaceV" presStyleCnt="0"/>
      <dgm:spPr/>
    </dgm:pt>
    <dgm:pt modelId="{9A355DFF-44A2-43CD-8CB7-C807823CE7EC}" type="pres">
      <dgm:prSet presAssocID="{B4CB320B-2E61-44AC-AEF3-1B63091225DF}" presName="pair" presStyleCnt="0"/>
      <dgm:spPr/>
    </dgm:pt>
    <dgm:pt modelId="{4BC9250A-5F60-4635-B7A1-90C41DDACED9}" type="pres">
      <dgm:prSet presAssocID="{B4CB320B-2E61-44AC-AEF3-1B63091225DF}" presName="spaceH" presStyleLbl="node1" presStyleIdx="0" presStyleCnt="0"/>
      <dgm:spPr/>
    </dgm:pt>
    <dgm:pt modelId="{21E1299C-5E4D-45EF-BA8D-628829CFB0AB}" type="pres">
      <dgm:prSet presAssocID="{B4CB320B-2E61-44AC-AEF3-1B63091225DF}" presName="desPictures" presStyleLbl="alignImgPlace1" presStyleIdx="4" presStyleCnt="10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de-DE"/>
        </a:p>
      </dgm:t>
    </dgm:pt>
    <dgm:pt modelId="{989D029F-D519-400F-949A-853EBABCD83E}" type="pres">
      <dgm:prSet presAssocID="{B4CB320B-2E61-44AC-AEF3-1B63091225DF}" presName="desTextWrapper" presStyleCnt="0"/>
      <dgm:spPr/>
    </dgm:pt>
    <dgm:pt modelId="{66B7C2D4-E39E-4E21-8B4B-37BFFC0B5355}" type="pres">
      <dgm:prSet presAssocID="{B4CB320B-2E61-44AC-AEF3-1B63091225DF}" presName="desText" presStyleLbl="revTx" presStyleIdx="4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E374D14-7C24-408D-BEB7-5F306F50C78A}" type="pres">
      <dgm:prSet presAssocID="{202B9255-5C8D-4509-B824-D52E0D883F12}" presName="spaceV" presStyleCnt="0"/>
      <dgm:spPr/>
    </dgm:pt>
    <dgm:pt modelId="{7E573458-5831-42BA-8F53-496FCA9773A1}" type="pres">
      <dgm:prSet presAssocID="{4552EE24-6E3B-4D7E-B708-0E9803C71DF4}" presName="pair" presStyleCnt="0"/>
      <dgm:spPr/>
    </dgm:pt>
    <dgm:pt modelId="{FFBCA7B9-9C44-49F8-88BE-A4CCA52125A5}" type="pres">
      <dgm:prSet presAssocID="{4552EE24-6E3B-4D7E-B708-0E9803C71DF4}" presName="spaceH" presStyleLbl="node1" presStyleIdx="0" presStyleCnt="0"/>
      <dgm:spPr/>
    </dgm:pt>
    <dgm:pt modelId="{9B46FAFF-CBA5-4E41-8036-CF2BD179ABAE}" type="pres">
      <dgm:prSet presAssocID="{4552EE24-6E3B-4D7E-B708-0E9803C71DF4}" presName="desPictures" presStyleLbl="alignImgPlace1" presStyleIdx="5" presStyleCnt="10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  <dgm:t>
        <a:bodyPr/>
        <a:lstStyle/>
        <a:p>
          <a:endParaRPr lang="de-DE"/>
        </a:p>
      </dgm:t>
    </dgm:pt>
    <dgm:pt modelId="{D17CFC89-B519-434C-AF4C-9E584D36BB8D}" type="pres">
      <dgm:prSet presAssocID="{4552EE24-6E3B-4D7E-B708-0E9803C71DF4}" presName="desTextWrapper" presStyleCnt="0"/>
      <dgm:spPr/>
    </dgm:pt>
    <dgm:pt modelId="{71749D09-6452-40C7-B2CB-F4B1F9B9B1FE}" type="pres">
      <dgm:prSet presAssocID="{4552EE24-6E3B-4D7E-B708-0E9803C71DF4}" presName="desText" presStyleLbl="revTx" presStyleIdx="5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68A3253-455B-4DCA-91B4-AC43D8672EFB}" type="pres">
      <dgm:prSet presAssocID="{441665EC-E7FB-4B84-B22B-F53028D1CC2E}" presName="spaceV" presStyleCnt="0"/>
      <dgm:spPr/>
    </dgm:pt>
    <dgm:pt modelId="{3272AD5B-C52D-4464-80E0-B1141D575D69}" type="pres">
      <dgm:prSet presAssocID="{32F2A03A-3A4E-4519-8EE6-4B2087B2825A}" presName="pair" presStyleCnt="0"/>
      <dgm:spPr/>
    </dgm:pt>
    <dgm:pt modelId="{9AB9F2A1-9654-4326-80FE-86F8D9A79293}" type="pres">
      <dgm:prSet presAssocID="{32F2A03A-3A4E-4519-8EE6-4B2087B2825A}" presName="spaceH" presStyleLbl="node1" presStyleIdx="0" presStyleCnt="0"/>
      <dgm:spPr/>
    </dgm:pt>
    <dgm:pt modelId="{32286EFF-AD0F-4340-9B53-BDDDE0D2C680}" type="pres">
      <dgm:prSet presAssocID="{32F2A03A-3A4E-4519-8EE6-4B2087B2825A}" presName="desPictures" presStyleLbl="alignImgPlace1" presStyleIdx="6" presStyleCnt="10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  <dgm:t>
        <a:bodyPr/>
        <a:lstStyle/>
        <a:p>
          <a:endParaRPr lang="de-DE"/>
        </a:p>
      </dgm:t>
    </dgm:pt>
    <dgm:pt modelId="{4D39B3F6-9743-4AE4-9793-53C72919AD52}" type="pres">
      <dgm:prSet presAssocID="{32F2A03A-3A4E-4519-8EE6-4B2087B2825A}" presName="desTextWrapper" presStyleCnt="0"/>
      <dgm:spPr/>
    </dgm:pt>
    <dgm:pt modelId="{5BE01AE9-5242-4D27-99D7-151E014CE023}" type="pres">
      <dgm:prSet presAssocID="{32F2A03A-3A4E-4519-8EE6-4B2087B2825A}" presName="desText" presStyleLbl="revTx" presStyleIdx="6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937B958-42E0-4C0C-BED2-0E9BF317BC40}" type="pres">
      <dgm:prSet presAssocID="{F18A450B-6E64-4149-B5FF-0C64B54AB8DE}" presName="spaceV" presStyleCnt="0"/>
      <dgm:spPr/>
    </dgm:pt>
    <dgm:pt modelId="{5D860A48-8B86-4C3E-944A-5EF30C80F842}" type="pres">
      <dgm:prSet presAssocID="{4DAD494B-86BA-4872-8100-9A77C2B23741}" presName="pair" presStyleCnt="0"/>
      <dgm:spPr/>
    </dgm:pt>
    <dgm:pt modelId="{973EDCAE-64DD-42F8-9944-7359C20FE4E8}" type="pres">
      <dgm:prSet presAssocID="{4DAD494B-86BA-4872-8100-9A77C2B23741}" presName="spaceH" presStyleLbl="node1" presStyleIdx="0" presStyleCnt="0"/>
      <dgm:spPr/>
    </dgm:pt>
    <dgm:pt modelId="{91B8A003-2900-449A-91F4-95142CC5ABA2}" type="pres">
      <dgm:prSet presAssocID="{4DAD494B-86BA-4872-8100-9A77C2B23741}" presName="desPictures" presStyleLbl="alignImgPlace1" presStyleIdx="7" presStyleCnt="10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C0CF230B-EF82-4688-9D22-732AE9617333}" type="pres">
      <dgm:prSet presAssocID="{4DAD494B-86BA-4872-8100-9A77C2B23741}" presName="desTextWrapper" presStyleCnt="0"/>
      <dgm:spPr/>
    </dgm:pt>
    <dgm:pt modelId="{E21CF528-34B6-4697-8852-FE212E14E6F0}" type="pres">
      <dgm:prSet presAssocID="{4DAD494B-86BA-4872-8100-9A77C2B23741}" presName="desText" presStyleLbl="revTx" presStyleIdx="7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5F95F89-FBB1-4594-9791-0C6759ECCA64}" type="pres">
      <dgm:prSet presAssocID="{FB75134A-4F8A-4D0B-9120-810C12354851}" presName="spaceV" presStyleCnt="0"/>
      <dgm:spPr/>
    </dgm:pt>
    <dgm:pt modelId="{F7D8FF64-9516-4C15-8713-A09C0BAD7470}" type="pres">
      <dgm:prSet presAssocID="{335C50C3-6AF9-487D-B9D3-EA6147FDE910}" presName="pair" presStyleCnt="0"/>
      <dgm:spPr/>
    </dgm:pt>
    <dgm:pt modelId="{E41FDC23-7187-4202-A2F5-E5673B7A0E0B}" type="pres">
      <dgm:prSet presAssocID="{335C50C3-6AF9-487D-B9D3-EA6147FDE910}" presName="spaceH" presStyleLbl="node1" presStyleIdx="0" presStyleCnt="0"/>
      <dgm:spPr/>
    </dgm:pt>
    <dgm:pt modelId="{07D2A6CD-003F-4165-ADA9-65B3D5501F87}" type="pres">
      <dgm:prSet presAssocID="{335C50C3-6AF9-487D-B9D3-EA6147FDE910}" presName="desPictures" presStyleLbl="alignImgPlace1" presStyleIdx="8" presStyleCnt="10"/>
      <dgm:spPr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  <dgm:t>
        <a:bodyPr/>
        <a:lstStyle/>
        <a:p>
          <a:endParaRPr lang="de-DE"/>
        </a:p>
      </dgm:t>
    </dgm:pt>
    <dgm:pt modelId="{9DA581E9-395B-43C5-BE5A-6DF4BBF12333}" type="pres">
      <dgm:prSet presAssocID="{335C50C3-6AF9-487D-B9D3-EA6147FDE910}" presName="desTextWrapper" presStyleCnt="0"/>
      <dgm:spPr/>
    </dgm:pt>
    <dgm:pt modelId="{C7DA0623-F43E-4899-9431-3FA804B3D10F}" type="pres">
      <dgm:prSet presAssocID="{335C50C3-6AF9-487D-B9D3-EA6147FDE910}" presName="desText" presStyleLbl="revTx" presStyleIdx="8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92DAF2-C482-49B3-83FC-3246122343A7}" type="pres">
      <dgm:prSet presAssocID="{820D5416-89CD-4485-91F1-366D24DF6CF7}" presName="spaceV" presStyleCnt="0"/>
      <dgm:spPr/>
    </dgm:pt>
    <dgm:pt modelId="{ADBC5389-1C1F-4DFF-9E0D-9809A9324D66}" type="pres">
      <dgm:prSet presAssocID="{1C3BA0B7-5E82-4956-A4D3-B912BB4E6E17}" presName="pair" presStyleCnt="0"/>
      <dgm:spPr/>
    </dgm:pt>
    <dgm:pt modelId="{421EC275-FB0F-42EF-9FB8-44A8854414D7}" type="pres">
      <dgm:prSet presAssocID="{1C3BA0B7-5E82-4956-A4D3-B912BB4E6E17}" presName="spaceH" presStyleLbl="node1" presStyleIdx="0" presStyleCnt="0"/>
      <dgm:spPr/>
    </dgm:pt>
    <dgm:pt modelId="{C042085B-E41A-4A3F-9003-9251B6D13DC6}" type="pres">
      <dgm:prSet presAssocID="{1C3BA0B7-5E82-4956-A4D3-B912BB4E6E17}" presName="desPictures" presStyleLbl="alignImgPlace1" presStyleIdx="9" presStyleCnt="10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de-DE"/>
        </a:p>
      </dgm:t>
    </dgm:pt>
    <dgm:pt modelId="{7C9638C5-588D-4B5D-AFE0-16959C82A35F}" type="pres">
      <dgm:prSet presAssocID="{1C3BA0B7-5E82-4956-A4D3-B912BB4E6E17}" presName="desTextWrapper" presStyleCnt="0"/>
      <dgm:spPr/>
    </dgm:pt>
    <dgm:pt modelId="{F0AD8366-EA03-4298-9A06-9CD24C674446}" type="pres">
      <dgm:prSet presAssocID="{1C3BA0B7-5E82-4956-A4D3-B912BB4E6E17}" presName="desText" presStyleLbl="revTx" presStyleIdx="9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1DFFDF2-E9AD-4778-8768-F72F7B005C28}" type="pres">
      <dgm:prSet presAssocID="{479A0232-1F03-4130-A6F6-30A9A2F55D20}" presName="maxNode" presStyleCnt="0"/>
      <dgm:spPr/>
    </dgm:pt>
    <dgm:pt modelId="{44013191-46E3-4583-A14B-FABF1F4FC036}" type="pres">
      <dgm:prSet presAssocID="{479A0232-1F03-4130-A6F6-30A9A2F55D20}" presName="Name33" presStyleCnt="0"/>
      <dgm:spPr/>
    </dgm:pt>
  </dgm:ptLst>
  <dgm:cxnLst>
    <dgm:cxn modelId="{83D5F107-97A4-4D7B-8CF8-D724D5728BEE}" srcId="{479A0232-1F03-4130-A6F6-30A9A2F55D20}" destId="{B4CB320B-2E61-44AC-AEF3-1B63091225DF}" srcOrd="5" destOrd="0" parTransId="{7D609FB7-32AC-4898-B1F3-CA81BD118B8E}" sibTransId="{202B9255-5C8D-4509-B824-D52E0D883F12}"/>
    <dgm:cxn modelId="{D811EF15-90B9-468B-8686-B7CB8E8E2B53}" type="presOf" srcId="{4DAD494B-86BA-4872-8100-9A77C2B23741}" destId="{E21CF528-34B6-4697-8852-FE212E14E6F0}" srcOrd="0" destOrd="0" presId="urn:microsoft.com/office/officeart/2008/layout/AccentedPicture"/>
    <dgm:cxn modelId="{2B8F05D3-CFA1-4FFB-AE72-1D0D9ABF126A}" type="presOf" srcId="{B4CB320B-2E61-44AC-AEF3-1B63091225DF}" destId="{66B7C2D4-E39E-4E21-8B4B-37BFFC0B5355}" srcOrd="0" destOrd="0" presId="urn:microsoft.com/office/officeart/2008/layout/AccentedPicture"/>
    <dgm:cxn modelId="{2D2BBAB6-5ABB-488C-8589-4BC0EFE9CEB0}" srcId="{479A0232-1F03-4130-A6F6-30A9A2F55D20}" destId="{1C3BA0B7-5E82-4956-A4D3-B912BB4E6E17}" srcOrd="10" destOrd="0" parTransId="{96E07462-CFF8-43B0-82CB-334EF849A925}" sibTransId="{EEAF3AA6-BDAF-4B05-A273-78A8CDE81A4C}"/>
    <dgm:cxn modelId="{DD64FAA2-9BA1-4E81-B33D-BF84F6F078F5}" type="presOf" srcId="{1C3BA0B7-5E82-4956-A4D3-B912BB4E6E17}" destId="{F0AD8366-EA03-4298-9A06-9CD24C674446}" srcOrd="0" destOrd="0" presId="urn:microsoft.com/office/officeart/2008/layout/AccentedPicture"/>
    <dgm:cxn modelId="{C9FF8601-1A77-436C-BC64-DCA13550CA2C}" type="presOf" srcId="{335C50C3-6AF9-487D-B9D3-EA6147FDE910}" destId="{C7DA0623-F43E-4899-9431-3FA804B3D10F}" srcOrd="0" destOrd="0" presId="urn:microsoft.com/office/officeart/2008/layout/AccentedPicture"/>
    <dgm:cxn modelId="{02282601-132E-4BED-B3B9-580C77B52FF8}" srcId="{479A0232-1F03-4130-A6F6-30A9A2F55D20}" destId="{7B47CAF6-80DC-4165-B743-A064E371080B}" srcOrd="1" destOrd="0" parTransId="{F1213D8A-F7AA-4099-9E74-EA5E59EE279B}" sibTransId="{539AA08F-07F7-4C31-A662-48E4597DFC61}"/>
    <dgm:cxn modelId="{6F45078F-9FE7-4494-83CD-0823077F496A}" type="presOf" srcId="{7A99259C-FE47-4F32-9F25-BD915D5C63F9}" destId="{9B4CCC8D-1878-4C31-8A62-603C1D6384D5}" srcOrd="0" destOrd="0" presId="urn:microsoft.com/office/officeart/2008/layout/AccentedPicture"/>
    <dgm:cxn modelId="{13FDC07D-92C1-49DA-9187-A9BF507156E6}" srcId="{479A0232-1F03-4130-A6F6-30A9A2F55D20}" destId="{4DAD494B-86BA-4872-8100-9A77C2B23741}" srcOrd="8" destOrd="0" parTransId="{8CCA7E04-1E04-41BA-A4A5-FDC2C089269D}" sibTransId="{FB75134A-4F8A-4D0B-9120-810C12354851}"/>
    <dgm:cxn modelId="{9107C061-F775-4B8E-8C3B-5EB30AA2A395}" srcId="{479A0232-1F03-4130-A6F6-30A9A2F55D20}" destId="{4CBD9CBD-2A42-4478-A896-1754EEBDBE88}" srcOrd="0" destOrd="0" parTransId="{8E375249-B97E-4BEE-82DF-A4F44D5C3F8E}" sibTransId="{AB54F8A8-860F-4CCB-86C1-667C6C22FD43}"/>
    <dgm:cxn modelId="{27D40102-DD60-4EEF-B788-F33156581E58}" type="presOf" srcId="{11111173-C3F6-45D6-B2D9-54235C994F8D}" destId="{D9C8820B-49AB-467B-AE4C-344651D0E9CE}" srcOrd="0" destOrd="0" presId="urn:microsoft.com/office/officeart/2008/layout/AccentedPicture"/>
    <dgm:cxn modelId="{A367DAC6-326B-46BC-AF6B-CB70348E513C}" srcId="{479A0232-1F03-4130-A6F6-30A9A2F55D20}" destId="{4552EE24-6E3B-4D7E-B708-0E9803C71DF4}" srcOrd="6" destOrd="0" parTransId="{8E345963-50BE-4444-85A1-5B5C72BF829E}" sibTransId="{441665EC-E7FB-4B84-B22B-F53028D1CC2E}"/>
    <dgm:cxn modelId="{3BC63442-7D3E-42F0-A01A-A6D2949B14D7}" type="presOf" srcId="{32F2A03A-3A4E-4519-8EE6-4B2087B2825A}" destId="{5BE01AE9-5242-4D27-99D7-151E014CE023}" srcOrd="0" destOrd="0" presId="urn:microsoft.com/office/officeart/2008/layout/AccentedPicture"/>
    <dgm:cxn modelId="{34FF71C7-7E1E-4390-B66D-FC3CC8C2DCC1}" srcId="{479A0232-1F03-4130-A6F6-30A9A2F55D20}" destId="{7A99259C-FE47-4F32-9F25-BD915D5C63F9}" srcOrd="2" destOrd="0" parTransId="{B221787E-077F-4400-9044-596572157B92}" sibTransId="{C696B390-DDD7-48BD-B47E-163765A252BB}"/>
    <dgm:cxn modelId="{5AEA4914-39B2-4E34-BCA8-7A3877F4DA63}" srcId="{479A0232-1F03-4130-A6F6-30A9A2F55D20}" destId="{11111173-C3F6-45D6-B2D9-54235C994F8D}" srcOrd="3" destOrd="0" parTransId="{D76DCC15-7388-41B8-9653-8F011E7D48E8}" sibTransId="{3579B7AC-DD1D-4FCC-A51A-D7BBB255E5F3}"/>
    <dgm:cxn modelId="{86C7110C-2E92-4FD1-961D-A456DCFD7C0B}" type="presOf" srcId="{7B47CAF6-80DC-4165-B743-A064E371080B}" destId="{ECCD0C69-D895-4930-80EF-AB738CD78C0E}" srcOrd="0" destOrd="0" presId="urn:microsoft.com/office/officeart/2008/layout/AccentedPicture"/>
    <dgm:cxn modelId="{5E9D41E9-EE24-46E4-9347-370779693CEA}" srcId="{479A0232-1F03-4130-A6F6-30A9A2F55D20}" destId="{901893CB-282F-4D44-AA11-8AB40DD224F2}" srcOrd="4" destOrd="0" parTransId="{D47E80B7-4407-402B-A587-7273718E7C1D}" sibTransId="{3A9FB84E-7955-4091-BD7F-FD246A3CE4DA}"/>
    <dgm:cxn modelId="{4D222AD5-719C-4146-827D-DF0EC9A3E3AC}" srcId="{479A0232-1F03-4130-A6F6-30A9A2F55D20}" destId="{32F2A03A-3A4E-4519-8EE6-4B2087B2825A}" srcOrd="7" destOrd="0" parTransId="{6F0868C3-F8BC-43E3-B5D1-E6598E10CF74}" sibTransId="{F18A450B-6E64-4149-B5FF-0C64B54AB8DE}"/>
    <dgm:cxn modelId="{40888005-E4E8-4202-A97B-FE407ADE9EA1}" type="presOf" srcId="{4CBD9CBD-2A42-4478-A896-1754EEBDBE88}" destId="{67675D70-CB92-41DB-9A1A-DBFAD5B25F7D}" srcOrd="0" destOrd="0" presId="urn:microsoft.com/office/officeart/2008/layout/AccentedPicture"/>
    <dgm:cxn modelId="{D6CA53D3-574A-4722-BA83-92A5276711B9}" type="presOf" srcId="{479A0232-1F03-4130-A6F6-30A9A2F55D20}" destId="{5CBCE610-BDA9-4DCE-B3A6-A2FD469CD723}" srcOrd="0" destOrd="0" presId="urn:microsoft.com/office/officeart/2008/layout/AccentedPicture"/>
    <dgm:cxn modelId="{D7BADA92-B09E-458F-9DEF-35B17B6CC91E}" type="presOf" srcId="{4552EE24-6E3B-4D7E-B708-0E9803C71DF4}" destId="{71749D09-6452-40C7-B2CB-F4B1F9B9B1FE}" srcOrd="0" destOrd="0" presId="urn:microsoft.com/office/officeart/2008/layout/AccentedPicture"/>
    <dgm:cxn modelId="{2BC1CA69-D9C1-4174-BA36-4895E1293731}" type="presOf" srcId="{AB54F8A8-860F-4CCB-86C1-667C6C22FD43}" destId="{D56334A8-6F76-40D7-B6E2-26F126E3F5A1}" srcOrd="0" destOrd="0" presId="urn:microsoft.com/office/officeart/2008/layout/AccentedPicture"/>
    <dgm:cxn modelId="{7CA15BD7-0373-4CF0-9F89-BC7C7AD601B4}" type="presOf" srcId="{901893CB-282F-4D44-AA11-8AB40DD224F2}" destId="{0CB7BBAF-EFBA-480F-9EA1-E48E710BECF5}" srcOrd="0" destOrd="0" presId="urn:microsoft.com/office/officeart/2008/layout/AccentedPicture"/>
    <dgm:cxn modelId="{F6B7A008-668D-4518-B831-15B9C9C48D9E}" srcId="{479A0232-1F03-4130-A6F6-30A9A2F55D20}" destId="{335C50C3-6AF9-487D-B9D3-EA6147FDE910}" srcOrd="9" destOrd="0" parTransId="{D3A57C53-6239-4CFE-90E7-EB83EFB7627C}" sibTransId="{820D5416-89CD-4485-91F1-366D24DF6CF7}"/>
    <dgm:cxn modelId="{4C298205-4324-4BC4-A9A5-E0B0952986D3}" type="presParOf" srcId="{5CBCE610-BDA9-4DCE-B3A6-A2FD469CD723}" destId="{D56334A8-6F76-40D7-B6E2-26F126E3F5A1}" srcOrd="0" destOrd="0" presId="urn:microsoft.com/office/officeart/2008/layout/AccentedPicture"/>
    <dgm:cxn modelId="{459766A6-C6B2-4FC1-89E8-584BF51F87F3}" type="presParOf" srcId="{5CBCE610-BDA9-4DCE-B3A6-A2FD469CD723}" destId="{67675D70-CB92-41DB-9A1A-DBFAD5B25F7D}" srcOrd="1" destOrd="0" presId="urn:microsoft.com/office/officeart/2008/layout/AccentedPicture"/>
    <dgm:cxn modelId="{3D35A1CE-35C5-4C01-BA95-204E1F3159E3}" type="presParOf" srcId="{5CBCE610-BDA9-4DCE-B3A6-A2FD469CD723}" destId="{8B343D96-066F-4303-9B23-A88E32D7D9C9}" srcOrd="2" destOrd="0" presId="urn:microsoft.com/office/officeart/2008/layout/AccentedPicture"/>
    <dgm:cxn modelId="{530C0CE9-6A52-4254-877F-7004C6D714FE}" type="presParOf" srcId="{8B343D96-066F-4303-9B23-A88E32D7D9C9}" destId="{79575888-22C9-4D00-BB8E-E9F711F96362}" srcOrd="0" destOrd="0" presId="urn:microsoft.com/office/officeart/2008/layout/AccentedPicture"/>
    <dgm:cxn modelId="{C1A38CC8-404F-42B7-85EA-62CF1E221016}" type="presParOf" srcId="{79575888-22C9-4D00-BB8E-E9F711F96362}" destId="{05E4EBBA-5999-43E5-8412-91A385EE09F4}" srcOrd="0" destOrd="0" presId="urn:microsoft.com/office/officeart/2008/layout/AccentedPicture"/>
    <dgm:cxn modelId="{B3C9860E-AB4E-436E-B891-5CFEB2A25EE7}" type="presParOf" srcId="{79575888-22C9-4D00-BB8E-E9F711F96362}" destId="{9C659AD4-5C34-484D-8B52-7461D0020E38}" srcOrd="1" destOrd="0" presId="urn:microsoft.com/office/officeart/2008/layout/AccentedPicture"/>
    <dgm:cxn modelId="{B46375DF-66EB-4226-9C31-878517FB2B57}" type="presParOf" srcId="{79575888-22C9-4D00-BB8E-E9F711F96362}" destId="{E07DFFD4-835C-429D-A291-6E7EFAFB9941}" srcOrd="2" destOrd="0" presId="urn:microsoft.com/office/officeart/2008/layout/AccentedPicture"/>
    <dgm:cxn modelId="{A5064484-E67D-4B95-8E94-88D2D52F3F19}" type="presParOf" srcId="{E07DFFD4-835C-429D-A291-6E7EFAFB9941}" destId="{ECCD0C69-D895-4930-80EF-AB738CD78C0E}" srcOrd="0" destOrd="0" presId="urn:microsoft.com/office/officeart/2008/layout/AccentedPicture"/>
    <dgm:cxn modelId="{7C6F2E47-ADF3-475F-AE5F-BB2D4BE85BA6}" type="presParOf" srcId="{8B343D96-066F-4303-9B23-A88E32D7D9C9}" destId="{54A01E40-3F69-4FA6-9D0C-D78F98246C0A}" srcOrd="1" destOrd="0" presId="urn:microsoft.com/office/officeart/2008/layout/AccentedPicture"/>
    <dgm:cxn modelId="{807980AD-5FA8-4040-956C-35329BF391DA}" type="presParOf" srcId="{8B343D96-066F-4303-9B23-A88E32D7D9C9}" destId="{C93E14D9-D3FA-4C93-9DC8-DD123FD98967}" srcOrd="2" destOrd="0" presId="urn:microsoft.com/office/officeart/2008/layout/AccentedPicture"/>
    <dgm:cxn modelId="{48339476-CF8B-4692-A321-93DCB08EA5AC}" type="presParOf" srcId="{C93E14D9-D3FA-4C93-9DC8-DD123FD98967}" destId="{EFDFF8C3-57CF-40AE-819B-3792288D73A6}" srcOrd="0" destOrd="0" presId="urn:microsoft.com/office/officeart/2008/layout/AccentedPicture"/>
    <dgm:cxn modelId="{DECC2DCE-9A58-4251-ABEB-C52DD5E999CF}" type="presParOf" srcId="{C93E14D9-D3FA-4C93-9DC8-DD123FD98967}" destId="{2366E683-0D9F-4875-BD0A-5F1BBA974B27}" srcOrd="1" destOrd="0" presId="urn:microsoft.com/office/officeart/2008/layout/AccentedPicture"/>
    <dgm:cxn modelId="{0009C862-C062-4CD9-A3AE-0FDBEDE90D80}" type="presParOf" srcId="{C93E14D9-D3FA-4C93-9DC8-DD123FD98967}" destId="{AE83EBA1-8C44-45DB-8625-345EE7ECBD6B}" srcOrd="2" destOrd="0" presId="urn:microsoft.com/office/officeart/2008/layout/AccentedPicture"/>
    <dgm:cxn modelId="{87485D6E-D383-4F96-82BA-EEB70C0B2775}" type="presParOf" srcId="{AE83EBA1-8C44-45DB-8625-345EE7ECBD6B}" destId="{9B4CCC8D-1878-4C31-8A62-603C1D6384D5}" srcOrd="0" destOrd="0" presId="urn:microsoft.com/office/officeart/2008/layout/AccentedPicture"/>
    <dgm:cxn modelId="{6EAE8D8B-BDFD-4116-8CF5-DF3CFECB27B9}" type="presParOf" srcId="{8B343D96-066F-4303-9B23-A88E32D7D9C9}" destId="{99B8AA5A-FFFC-40C0-A37B-ACAB3770E5D5}" srcOrd="3" destOrd="0" presId="urn:microsoft.com/office/officeart/2008/layout/AccentedPicture"/>
    <dgm:cxn modelId="{74B48E76-C4C6-4799-8EEC-D17F0C2355F0}" type="presParOf" srcId="{8B343D96-066F-4303-9B23-A88E32D7D9C9}" destId="{DF906CA0-409B-4477-A023-C9AF06E0442B}" srcOrd="4" destOrd="0" presId="urn:microsoft.com/office/officeart/2008/layout/AccentedPicture"/>
    <dgm:cxn modelId="{2B72D608-DAC8-486D-8608-8052F3B897B4}" type="presParOf" srcId="{DF906CA0-409B-4477-A023-C9AF06E0442B}" destId="{D1A94F29-37E0-4675-9239-8723402CB8F8}" srcOrd="0" destOrd="0" presId="urn:microsoft.com/office/officeart/2008/layout/AccentedPicture"/>
    <dgm:cxn modelId="{6BDCF0D8-8AD2-4787-9726-52B7A6CD078A}" type="presParOf" srcId="{DF906CA0-409B-4477-A023-C9AF06E0442B}" destId="{53323B3D-9401-4EF7-A737-A5122B975DF9}" srcOrd="1" destOrd="0" presId="urn:microsoft.com/office/officeart/2008/layout/AccentedPicture"/>
    <dgm:cxn modelId="{16AB6A47-A7E0-4816-985C-6B220120ED4F}" type="presParOf" srcId="{DF906CA0-409B-4477-A023-C9AF06E0442B}" destId="{DAB2A587-6CB3-4EBA-B5EA-04AFACA44581}" srcOrd="2" destOrd="0" presId="urn:microsoft.com/office/officeart/2008/layout/AccentedPicture"/>
    <dgm:cxn modelId="{102D5C09-D949-4C8E-BA60-30A040CB54C4}" type="presParOf" srcId="{DAB2A587-6CB3-4EBA-B5EA-04AFACA44581}" destId="{D9C8820B-49AB-467B-AE4C-344651D0E9CE}" srcOrd="0" destOrd="0" presId="urn:microsoft.com/office/officeart/2008/layout/AccentedPicture"/>
    <dgm:cxn modelId="{A1979655-467D-4B2C-8DD8-E6C313B83BAF}" type="presParOf" srcId="{8B343D96-066F-4303-9B23-A88E32D7D9C9}" destId="{9097B2E7-5739-4F13-9EBB-F05BA7956112}" srcOrd="5" destOrd="0" presId="urn:microsoft.com/office/officeart/2008/layout/AccentedPicture"/>
    <dgm:cxn modelId="{5646DE89-B4F4-4F91-836E-77FE2AAB052C}" type="presParOf" srcId="{8B343D96-066F-4303-9B23-A88E32D7D9C9}" destId="{6A9AF80D-5794-4AA5-9915-827442FD1417}" srcOrd="6" destOrd="0" presId="urn:microsoft.com/office/officeart/2008/layout/AccentedPicture"/>
    <dgm:cxn modelId="{924C7717-2A13-4F4E-96B3-C213488ACEA9}" type="presParOf" srcId="{6A9AF80D-5794-4AA5-9915-827442FD1417}" destId="{8D93D054-9DE2-40A2-86E6-9F0305A12EDB}" srcOrd="0" destOrd="0" presId="urn:microsoft.com/office/officeart/2008/layout/AccentedPicture"/>
    <dgm:cxn modelId="{8192687B-41EA-4827-9A37-6F7F66DF0BE0}" type="presParOf" srcId="{6A9AF80D-5794-4AA5-9915-827442FD1417}" destId="{6E9AE2B2-16BB-4752-A5D6-45A7181CC26C}" srcOrd="1" destOrd="0" presId="urn:microsoft.com/office/officeart/2008/layout/AccentedPicture"/>
    <dgm:cxn modelId="{CCD61514-34EF-40BC-9632-CD6957548B94}" type="presParOf" srcId="{6A9AF80D-5794-4AA5-9915-827442FD1417}" destId="{8F17FF13-6881-4FA3-8A3A-DFD77B22D3FC}" srcOrd="2" destOrd="0" presId="urn:microsoft.com/office/officeart/2008/layout/AccentedPicture"/>
    <dgm:cxn modelId="{5FD11C3C-886B-4C15-946D-66B30FBC5800}" type="presParOf" srcId="{8F17FF13-6881-4FA3-8A3A-DFD77B22D3FC}" destId="{0CB7BBAF-EFBA-480F-9EA1-E48E710BECF5}" srcOrd="0" destOrd="0" presId="urn:microsoft.com/office/officeart/2008/layout/AccentedPicture"/>
    <dgm:cxn modelId="{56B516D0-3869-40E4-A592-1FD588180E21}" type="presParOf" srcId="{8B343D96-066F-4303-9B23-A88E32D7D9C9}" destId="{A550E59C-2AC8-4CFA-BC1E-C7C91AC5453E}" srcOrd="7" destOrd="0" presId="urn:microsoft.com/office/officeart/2008/layout/AccentedPicture"/>
    <dgm:cxn modelId="{5B31E937-136B-4B82-BEFC-AFA3762A7DEF}" type="presParOf" srcId="{8B343D96-066F-4303-9B23-A88E32D7D9C9}" destId="{9A355DFF-44A2-43CD-8CB7-C807823CE7EC}" srcOrd="8" destOrd="0" presId="urn:microsoft.com/office/officeart/2008/layout/AccentedPicture"/>
    <dgm:cxn modelId="{DF83C7BB-55F1-4D6E-82C0-911F2ED83B36}" type="presParOf" srcId="{9A355DFF-44A2-43CD-8CB7-C807823CE7EC}" destId="{4BC9250A-5F60-4635-B7A1-90C41DDACED9}" srcOrd="0" destOrd="0" presId="urn:microsoft.com/office/officeart/2008/layout/AccentedPicture"/>
    <dgm:cxn modelId="{24EC8A05-D0C4-4ECB-8EA4-97BDE9CD87F4}" type="presParOf" srcId="{9A355DFF-44A2-43CD-8CB7-C807823CE7EC}" destId="{21E1299C-5E4D-45EF-BA8D-628829CFB0AB}" srcOrd="1" destOrd="0" presId="urn:microsoft.com/office/officeart/2008/layout/AccentedPicture"/>
    <dgm:cxn modelId="{E8986B4D-F88D-41EF-8676-CE0AAB58AF90}" type="presParOf" srcId="{9A355DFF-44A2-43CD-8CB7-C807823CE7EC}" destId="{989D029F-D519-400F-949A-853EBABCD83E}" srcOrd="2" destOrd="0" presId="urn:microsoft.com/office/officeart/2008/layout/AccentedPicture"/>
    <dgm:cxn modelId="{06385212-FC56-4582-AED4-3FB9846EE406}" type="presParOf" srcId="{989D029F-D519-400F-949A-853EBABCD83E}" destId="{66B7C2D4-E39E-4E21-8B4B-37BFFC0B5355}" srcOrd="0" destOrd="0" presId="urn:microsoft.com/office/officeart/2008/layout/AccentedPicture"/>
    <dgm:cxn modelId="{42DB8B12-1305-4AE6-8259-332D13545E1A}" type="presParOf" srcId="{8B343D96-066F-4303-9B23-A88E32D7D9C9}" destId="{BE374D14-7C24-408D-BEB7-5F306F50C78A}" srcOrd="9" destOrd="0" presId="urn:microsoft.com/office/officeart/2008/layout/AccentedPicture"/>
    <dgm:cxn modelId="{5E443418-5A52-4F06-8B2B-51A126F810A5}" type="presParOf" srcId="{8B343D96-066F-4303-9B23-A88E32D7D9C9}" destId="{7E573458-5831-42BA-8F53-496FCA9773A1}" srcOrd="10" destOrd="0" presId="urn:microsoft.com/office/officeart/2008/layout/AccentedPicture"/>
    <dgm:cxn modelId="{60970EE8-93EA-4219-B286-158EE74B83AE}" type="presParOf" srcId="{7E573458-5831-42BA-8F53-496FCA9773A1}" destId="{FFBCA7B9-9C44-49F8-88BE-A4CCA52125A5}" srcOrd="0" destOrd="0" presId="urn:microsoft.com/office/officeart/2008/layout/AccentedPicture"/>
    <dgm:cxn modelId="{DA1A8637-3D53-4D54-98E1-C852387DD64C}" type="presParOf" srcId="{7E573458-5831-42BA-8F53-496FCA9773A1}" destId="{9B46FAFF-CBA5-4E41-8036-CF2BD179ABAE}" srcOrd="1" destOrd="0" presId="urn:microsoft.com/office/officeart/2008/layout/AccentedPicture"/>
    <dgm:cxn modelId="{FE134D54-2555-4ED9-8957-BDA09B6D1B4E}" type="presParOf" srcId="{7E573458-5831-42BA-8F53-496FCA9773A1}" destId="{D17CFC89-B519-434C-AF4C-9E584D36BB8D}" srcOrd="2" destOrd="0" presId="urn:microsoft.com/office/officeart/2008/layout/AccentedPicture"/>
    <dgm:cxn modelId="{686D954C-24F8-465A-BD54-DC8C18524261}" type="presParOf" srcId="{D17CFC89-B519-434C-AF4C-9E584D36BB8D}" destId="{71749D09-6452-40C7-B2CB-F4B1F9B9B1FE}" srcOrd="0" destOrd="0" presId="urn:microsoft.com/office/officeart/2008/layout/AccentedPicture"/>
    <dgm:cxn modelId="{D7E0E6AE-2ADA-468A-AB22-1675AFC1D30F}" type="presParOf" srcId="{8B343D96-066F-4303-9B23-A88E32D7D9C9}" destId="{568A3253-455B-4DCA-91B4-AC43D8672EFB}" srcOrd="11" destOrd="0" presId="urn:microsoft.com/office/officeart/2008/layout/AccentedPicture"/>
    <dgm:cxn modelId="{3DD55732-D530-4330-8B86-23FD566952D8}" type="presParOf" srcId="{8B343D96-066F-4303-9B23-A88E32D7D9C9}" destId="{3272AD5B-C52D-4464-80E0-B1141D575D69}" srcOrd="12" destOrd="0" presId="urn:microsoft.com/office/officeart/2008/layout/AccentedPicture"/>
    <dgm:cxn modelId="{11216391-BBA4-49E1-868E-45876CA57D45}" type="presParOf" srcId="{3272AD5B-C52D-4464-80E0-B1141D575D69}" destId="{9AB9F2A1-9654-4326-80FE-86F8D9A79293}" srcOrd="0" destOrd="0" presId="urn:microsoft.com/office/officeart/2008/layout/AccentedPicture"/>
    <dgm:cxn modelId="{EAAFE16A-3BAA-4D57-BC79-E72D8D15119C}" type="presParOf" srcId="{3272AD5B-C52D-4464-80E0-B1141D575D69}" destId="{32286EFF-AD0F-4340-9B53-BDDDE0D2C680}" srcOrd="1" destOrd="0" presId="urn:microsoft.com/office/officeart/2008/layout/AccentedPicture"/>
    <dgm:cxn modelId="{E9DABBF7-0848-4FC7-9A6D-B9E739DA6AA9}" type="presParOf" srcId="{3272AD5B-C52D-4464-80E0-B1141D575D69}" destId="{4D39B3F6-9743-4AE4-9793-53C72919AD52}" srcOrd="2" destOrd="0" presId="urn:microsoft.com/office/officeart/2008/layout/AccentedPicture"/>
    <dgm:cxn modelId="{CCF16BE0-50EE-49A9-BBA5-57F613962320}" type="presParOf" srcId="{4D39B3F6-9743-4AE4-9793-53C72919AD52}" destId="{5BE01AE9-5242-4D27-99D7-151E014CE023}" srcOrd="0" destOrd="0" presId="urn:microsoft.com/office/officeart/2008/layout/AccentedPicture"/>
    <dgm:cxn modelId="{C01DB016-86F7-42EE-AFD9-FB86A3141352}" type="presParOf" srcId="{8B343D96-066F-4303-9B23-A88E32D7D9C9}" destId="{2937B958-42E0-4C0C-BED2-0E9BF317BC40}" srcOrd="13" destOrd="0" presId="urn:microsoft.com/office/officeart/2008/layout/AccentedPicture"/>
    <dgm:cxn modelId="{8C2C1393-A3EA-4B26-A701-706DE91F300A}" type="presParOf" srcId="{8B343D96-066F-4303-9B23-A88E32D7D9C9}" destId="{5D860A48-8B86-4C3E-944A-5EF30C80F842}" srcOrd="14" destOrd="0" presId="urn:microsoft.com/office/officeart/2008/layout/AccentedPicture"/>
    <dgm:cxn modelId="{E3CC3A4B-A494-4FA0-95E1-3A0C5E42384E}" type="presParOf" srcId="{5D860A48-8B86-4C3E-944A-5EF30C80F842}" destId="{973EDCAE-64DD-42F8-9944-7359C20FE4E8}" srcOrd="0" destOrd="0" presId="urn:microsoft.com/office/officeart/2008/layout/AccentedPicture"/>
    <dgm:cxn modelId="{9EC06F83-0A4E-4D3E-B2F7-9483FB57D061}" type="presParOf" srcId="{5D860A48-8B86-4C3E-944A-5EF30C80F842}" destId="{91B8A003-2900-449A-91F4-95142CC5ABA2}" srcOrd="1" destOrd="0" presId="urn:microsoft.com/office/officeart/2008/layout/AccentedPicture"/>
    <dgm:cxn modelId="{EB69AF70-E8F6-44E7-9736-109EF76FC3AD}" type="presParOf" srcId="{5D860A48-8B86-4C3E-944A-5EF30C80F842}" destId="{C0CF230B-EF82-4688-9D22-732AE9617333}" srcOrd="2" destOrd="0" presId="urn:microsoft.com/office/officeart/2008/layout/AccentedPicture"/>
    <dgm:cxn modelId="{6FF02153-6F4E-44DC-8AB3-449B70F62FDB}" type="presParOf" srcId="{C0CF230B-EF82-4688-9D22-732AE9617333}" destId="{E21CF528-34B6-4697-8852-FE212E14E6F0}" srcOrd="0" destOrd="0" presId="urn:microsoft.com/office/officeart/2008/layout/AccentedPicture"/>
    <dgm:cxn modelId="{CB0D06E6-6161-492A-8A7E-A0D5018A49BB}" type="presParOf" srcId="{8B343D96-066F-4303-9B23-A88E32D7D9C9}" destId="{A5F95F89-FBB1-4594-9791-0C6759ECCA64}" srcOrd="15" destOrd="0" presId="urn:microsoft.com/office/officeart/2008/layout/AccentedPicture"/>
    <dgm:cxn modelId="{FA6B4107-60D8-4635-8CEF-9F0581ADA31A}" type="presParOf" srcId="{8B343D96-066F-4303-9B23-A88E32D7D9C9}" destId="{F7D8FF64-9516-4C15-8713-A09C0BAD7470}" srcOrd="16" destOrd="0" presId="urn:microsoft.com/office/officeart/2008/layout/AccentedPicture"/>
    <dgm:cxn modelId="{C3D906A8-7693-4A88-ADE4-F4A0D3D9A2DB}" type="presParOf" srcId="{F7D8FF64-9516-4C15-8713-A09C0BAD7470}" destId="{E41FDC23-7187-4202-A2F5-E5673B7A0E0B}" srcOrd="0" destOrd="0" presId="urn:microsoft.com/office/officeart/2008/layout/AccentedPicture"/>
    <dgm:cxn modelId="{A209CFFC-3B37-4E9D-A6DD-CA16F36587EA}" type="presParOf" srcId="{F7D8FF64-9516-4C15-8713-A09C0BAD7470}" destId="{07D2A6CD-003F-4165-ADA9-65B3D5501F87}" srcOrd="1" destOrd="0" presId="urn:microsoft.com/office/officeart/2008/layout/AccentedPicture"/>
    <dgm:cxn modelId="{7C6253E1-EC29-47D1-9C9E-7E1181D9CF0C}" type="presParOf" srcId="{F7D8FF64-9516-4C15-8713-A09C0BAD7470}" destId="{9DA581E9-395B-43C5-BE5A-6DF4BBF12333}" srcOrd="2" destOrd="0" presId="urn:microsoft.com/office/officeart/2008/layout/AccentedPicture"/>
    <dgm:cxn modelId="{D846807D-514A-460C-A537-C69C196BA5B9}" type="presParOf" srcId="{9DA581E9-395B-43C5-BE5A-6DF4BBF12333}" destId="{C7DA0623-F43E-4899-9431-3FA804B3D10F}" srcOrd="0" destOrd="0" presId="urn:microsoft.com/office/officeart/2008/layout/AccentedPicture"/>
    <dgm:cxn modelId="{6CFD1206-17CB-4FA3-9E84-20EDFA34C366}" type="presParOf" srcId="{8B343D96-066F-4303-9B23-A88E32D7D9C9}" destId="{4792DAF2-C482-49B3-83FC-3246122343A7}" srcOrd="17" destOrd="0" presId="urn:microsoft.com/office/officeart/2008/layout/AccentedPicture"/>
    <dgm:cxn modelId="{0683098C-FED8-4386-8753-02AFEBD49662}" type="presParOf" srcId="{8B343D96-066F-4303-9B23-A88E32D7D9C9}" destId="{ADBC5389-1C1F-4DFF-9E0D-9809A9324D66}" srcOrd="18" destOrd="0" presId="urn:microsoft.com/office/officeart/2008/layout/AccentedPicture"/>
    <dgm:cxn modelId="{4DB6894D-37E8-44A1-84FC-9B16F8357214}" type="presParOf" srcId="{ADBC5389-1C1F-4DFF-9E0D-9809A9324D66}" destId="{421EC275-FB0F-42EF-9FB8-44A8854414D7}" srcOrd="0" destOrd="0" presId="urn:microsoft.com/office/officeart/2008/layout/AccentedPicture"/>
    <dgm:cxn modelId="{4CAED112-484E-4995-B793-9398482ACCF7}" type="presParOf" srcId="{ADBC5389-1C1F-4DFF-9E0D-9809A9324D66}" destId="{C042085B-E41A-4A3F-9003-9251B6D13DC6}" srcOrd="1" destOrd="0" presId="urn:microsoft.com/office/officeart/2008/layout/AccentedPicture"/>
    <dgm:cxn modelId="{D67109BF-1A89-4C6D-979B-89F11ECB9EB9}" type="presParOf" srcId="{ADBC5389-1C1F-4DFF-9E0D-9809A9324D66}" destId="{7C9638C5-588D-4B5D-AFE0-16959C82A35F}" srcOrd="2" destOrd="0" presId="urn:microsoft.com/office/officeart/2008/layout/AccentedPicture"/>
    <dgm:cxn modelId="{8623E27A-4882-40C8-B3A4-75CAD3D1962F}" type="presParOf" srcId="{7C9638C5-588D-4B5D-AFE0-16959C82A35F}" destId="{F0AD8366-EA03-4298-9A06-9CD24C674446}" srcOrd="0" destOrd="0" presId="urn:microsoft.com/office/officeart/2008/layout/AccentedPicture"/>
    <dgm:cxn modelId="{7CF48611-44BA-4B23-9AD6-571C39926153}" type="presParOf" srcId="{5CBCE610-BDA9-4DCE-B3A6-A2FD469CD723}" destId="{B1DFFDF2-E9AD-4778-8768-F72F7B005C28}" srcOrd="3" destOrd="0" presId="urn:microsoft.com/office/officeart/2008/layout/AccentedPicture"/>
    <dgm:cxn modelId="{346CEF2D-4D84-4ACD-98E6-B5F1F4BAC334}" type="presParOf" srcId="{B1DFFDF2-E9AD-4778-8768-F72F7B005C28}" destId="{44013191-46E3-4583-A14B-FABF1F4FC036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C23487-2D3E-4686-ADD5-8B1157898F80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0406029-C0A3-4074-83D2-A7A06FCB0A1C}">
      <dgm:prSet phldrT="[Text]"/>
      <dgm:spPr>
        <a:solidFill>
          <a:srgbClr val="A46674"/>
        </a:solidFill>
      </dgm:spPr>
      <dgm:t>
        <a:bodyPr/>
        <a:lstStyle/>
        <a:p>
          <a:r>
            <a:rPr lang="de-DE" b="0" i="0" u="none" dirty="0" smtClean="0">
              <a:latin typeface="Frutiger Next LT W1G" pitchFamily="34" charset="0"/>
            </a:rPr>
            <a:t>Informationsbedarf erkennen und ermitteln</a:t>
          </a:r>
          <a:endParaRPr lang="de-DE" i="0" dirty="0" smtClean="0">
            <a:latin typeface="Frutiger Next LT W1G" pitchFamily="34" charset="0"/>
          </a:endParaRPr>
        </a:p>
      </dgm:t>
    </dgm:pt>
    <dgm:pt modelId="{9AC52F5A-F801-4239-8F29-73C6DD7B12F3}" type="parTrans" cxnId="{70827FCD-1082-43F5-9B21-FE6B3D6C11EC}">
      <dgm:prSet/>
      <dgm:spPr/>
      <dgm:t>
        <a:bodyPr/>
        <a:lstStyle/>
        <a:p>
          <a:endParaRPr lang="de-DE"/>
        </a:p>
      </dgm:t>
    </dgm:pt>
    <dgm:pt modelId="{E29460CA-6B6F-4C52-AE4B-36F4E8F281EC}" type="sibTrans" cxnId="{70827FCD-1082-43F5-9B21-FE6B3D6C11EC}">
      <dgm:prSet/>
      <dgm:spPr>
        <a:solidFill>
          <a:srgbClr val="A46674">
            <a:alpha val="39000"/>
          </a:srgbClr>
        </a:solidFill>
      </dgm:spPr>
      <dgm:t>
        <a:bodyPr/>
        <a:lstStyle/>
        <a:p>
          <a:endParaRPr lang="de-DE"/>
        </a:p>
      </dgm:t>
    </dgm:pt>
    <dgm:pt modelId="{5AECC8EF-EBC7-4824-912D-4D6D485A3EDB}">
      <dgm:prSet phldrT="[Text]" custT="1"/>
      <dgm:spPr>
        <a:solidFill>
          <a:srgbClr val="A46674"/>
        </a:solidFill>
      </dgm:spPr>
      <dgm:t>
        <a:bodyPr/>
        <a:lstStyle/>
        <a:p>
          <a:r>
            <a:rPr lang="de-DE" sz="1400" b="0" i="0" u="none" dirty="0" smtClean="0">
              <a:latin typeface="Frutiger Next LT W1G" panose="020B0503040204020203" pitchFamily="34" charset="0"/>
            </a:rPr>
            <a:t>Recherche und Informations-quellen</a:t>
          </a:r>
          <a:endParaRPr lang="de-DE" sz="1400" i="0" dirty="0">
            <a:latin typeface="Frutiger Next LT W1G" panose="020B0503040204020203" pitchFamily="34" charset="0"/>
          </a:endParaRPr>
        </a:p>
      </dgm:t>
    </dgm:pt>
    <dgm:pt modelId="{09F90005-F561-4A47-938E-052D2521EB1A}" type="parTrans" cxnId="{37A9A704-0786-48A3-B8DA-DFE0FECF438E}">
      <dgm:prSet/>
      <dgm:spPr/>
      <dgm:t>
        <a:bodyPr/>
        <a:lstStyle/>
        <a:p>
          <a:endParaRPr lang="de-DE"/>
        </a:p>
      </dgm:t>
    </dgm:pt>
    <dgm:pt modelId="{B224EE19-1754-44F7-AED8-63F166289E28}" type="sibTrans" cxnId="{37A9A704-0786-48A3-B8DA-DFE0FECF438E}">
      <dgm:prSet/>
      <dgm:spPr/>
      <dgm:t>
        <a:bodyPr/>
        <a:lstStyle/>
        <a:p>
          <a:endParaRPr lang="de-DE"/>
        </a:p>
      </dgm:t>
    </dgm:pt>
    <dgm:pt modelId="{8044870C-D7FD-428E-8FB0-BF15D20E8A16}">
      <dgm:prSet phldrT="[Text]" custT="1"/>
      <dgm:spPr>
        <a:solidFill>
          <a:srgbClr val="A46674"/>
        </a:solidFill>
      </dgm:spPr>
      <dgm:t>
        <a:bodyPr/>
        <a:lstStyle/>
        <a:p>
          <a:r>
            <a:rPr lang="de-DE" sz="1400" b="0" i="0" u="none" dirty="0" smtClean="0">
              <a:latin typeface="Frutiger Next LT W1G" panose="020B0503040204020203" pitchFamily="34" charset="0"/>
            </a:rPr>
            <a:t>Analyse und Bewertung von gefundener Information</a:t>
          </a:r>
          <a:endParaRPr lang="de-DE" sz="1400" i="0" dirty="0">
            <a:latin typeface="Frutiger Next LT W1G" panose="020B0503040204020203" pitchFamily="34" charset="0"/>
          </a:endParaRPr>
        </a:p>
      </dgm:t>
    </dgm:pt>
    <dgm:pt modelId="{B6EDF2B1-849F-4E98-8EA3-9467D64ACA23}" type="parTrans" cxnId="{7490BC3F-EA63-4830-8542-BFF9B90BDE6F}">
      <dgm:prSet/>
      <dgm:spPr/>
      <dgm:t>
        <a:bodyPr/>
        <a:lstStyle/>
        <a:p>
          <a:endParaRPr lang="de-DE"/>
        </a:p>
      </dgm:t>
    </dgm:pt>
    <dgm:pt modelId="{8821B7BB-D055-4B4C-BFA5-2C0EA37C4A38}" type="sibTrans" cxnId="{7490BC3F-EA63-4830-8542-BFF9B90BDE6F}">
      <dgm:prSet/>
      <dgm:spPr/>
      <dgm:t>
        <a:bodyPr/>
        <a:lstStyle/>
        <a:p>
          <a:endParaRPr lang="de-DE"/>
        </a:p>
      </dgm:t>
    </dgm:pt>
    <dgm:pt modelId="{9DB4F626-0A94-491D-BB8F-331F183D0199}">
      <dgm:prSet phldrT="[Text]" custT="1"/>
      <dgm:spPr>
        <a:solidFill>
          <a:srgbClr val="A46674"/>
        </a:solidFill>
      </dgm:spPr>
      <dgm:t>
        <a:bodyPr/>
        <a:lstStyle/>
        <a:p>
          <a:r>
            <a:rPr lang="de-DE" sz="1400" b="0" i="0" u="none" dirty="0" smtClean="0">
              <a:latin typeface="Frutiger Next LT W1G" panose="020B0503040204020203" pitchFamily="34" charset="0"/>
            </a:rPr>
            <a:t>Ergebnisse in angemessener Form festhalten</a:t>
          </a:r>
          <a:endParaRPr lang="de-DE" sz="1400" i="0" dirty="0">
            <a:latin typeface="Frutiger Next LT W1G" panose="020B0503040204020203" pitchFamily="34" charset="0"/>
          </a:endParaRPr>
        </a:p>
      </dgm:t>
    </dgm:pt>
    <dgm:pt modelId="{8F41FFEC-D12B-4782-9116-BFB32698FFB1}" type="parTrans" cxnId="{AB5280B4-9125-42D0-AC5B-FDCD58647102}">
      <dgm:prSet/>
      <dgm:spPr/>
      <dgm:t>
        <a:bodyPr/>
        <a:lstStyle/>
        <a:p>
          <a:endParaRPr lang="de-DE"/>
        </a:p>
      </dgm:t>
    </dgm:pt>
    <dgm:pt modelId="{4DD0E322-0F50-402E-AC30-BF67C5D2FD0F}" type="sibTrans" cxnId="{AB5280B4-9125-42D0-AC5B-FDCD58647102}">
      <dgm:prSet/>
      <dgm:spPr/>
      <dgm:t>
        <a:bodyPr/>
        <a:lstStyle/>
        <a:p>
          <a:endParaRPr lang="de-DE"/>
        </a:p>
      </dgm:t>
    </dgm:pt>
    <dgm:pt modelId="{CDC2EFBA-5F22-4399-8601-6120D1B39747}">
      <dgm:prSet phldrT="[Text]" custT="1"/>
      <dgm:spPr>
        <a:solidFill>
          <a:srgbClr val="A46674"/>
        </a:solidFill>
      </dgm:spPr>
      <dgm:t>
        <a:bodyPr/>
        <a:lstStyle/>
        <a:p>
          <a:r>
            <a:rPr lang="de-DE" sz="1400" b="0" i="0" u="none" dirty="0" smtClean="0">
              <a:latin typeface="Frutiger Next LT W1G" panose="020B0503040204020203" pitchFamily="34" charset="0"/>
            </a:rPr>
            <a:t>Präsentation, Austausch der Information</a:t>
          </a:r>
          <a:endParaRPr lang="de-DE" sz="1400" i="0" dirty="0">
            <a:latin typeface="Frutiger Next LT W1G" panose="020B0503040204020203" pitchFamily="34" charset="0"/>
          </a:endParaRPr>
        </a:p>
      </dgm:t>
    </dgm:pt>
    <dgm:pt modelId="{A4445014-CD57-4194-A13E-F80AB14DA65D}" type="parTrans" cxnId="{F4058BA9-233F-4149-85F5-0DF2BE7EED30}">
      <dgm:prSet/>
      <dgm:spPr/>
      <dgm:t>
        <a:bodyPr/>
        <a:lstStyle/>
        <a:p>
          <a:endParaRPr lang="de-DE"/>
        </a:p>
      </dgm:t>
    </dgm:pt>
    <dgm:pt modelId="{1EC676FD-56C0-4E06-856F-61AB24607AA0}" type="sibTrans" cxnId="{F4058BA9-233F-4149-85F5-0DF2BE7EED30}">
      <dgm:prSet/>
      <dgm:spPr/>
      <dgm:t>
        <a:bodyPr/>
        <a:lstStyle/>
        <a:p>
          <a:endParaRPr lang="de-DE"/>
        </a:p>
      </dgm:t>
    </dgm:pt>
    <dgm:pt modelId="{33CE8946-3F8D-4374-87A2-F500ECA563FE}">
      <dgm:prSet custT="1"/>
      <dgm:spPr>
        <a:solidFill>
          <a:srgbClr val="A46674"/>
        </a:solidFill>
      </dgm:spPr>
      <dgm:t>
        <a:bodyPr/>
        <a:lstStyle/>
        <a:p>
          <a:r>
            <a:rPr lang="de-DE" sz="1400" i="0" dirty="0" smtClean="0">
              <a:latin typeface="Frutiger Next LT W1G" panose="020B0503040204020203" pitchFamily="34" charset="0"/>
            </a:rPr>
            <a:t>Organisationale Informations-kompetenz</a:t>
          </a:r>
          <a:endParaRPr lang="de-DE" sz="1400" i="0" dirty="0">
            <a:latin typeface="Frutiger Next LT W1G" panose="020B0503040204020203" pitchFamily="34" charset="0"/>
          </a:endParaRPr>
        </a:p>
      </dgm:t>
    </dgm:pt>
    <dgm:pt modelId="{D12F065F-5E15-436A-AA08-E3D87BA78BED}" type="parTrans" cxnId="{DDE05E43-DC91-4A8A-96CF-E530B62008AB}">
      <dgm:prSet/>
      <dgm:spPr/>
      <dgm:t>
        <a:bodyPr/>
        <a:lstStyle/>
        <a:p>
          <a:endParaRPr lang="de-DE"/>
        </a:p>
      </dgm:t>
    </dgm:pt>
    <dgm:pt modelId="{E136CC0F-9E62-4612-A7E2-6DB59D73C948}" type="sibTrans" cxnId="{DDE05E43-DC91-4A8A-96CF-E530B62008AB}">
      <dgm:prSet/>
      <dgm:spPr/>
      <dgm:t>
        <a:bodyPr/>
        <a:lstStyle/>
        <a:p>
          <a:endParaRPr lang="de-DE"/>
        </a:p>
      </dgm:t>
    </dgm:pt>
    <dgm:pt modelId="{195A2970-EB16-4F02-B832-A18AEAD5F77D}" type="pres">
      <dgm:prSet presAssocID="{3EC23487-2D3E-4686-ADD5-8B1157898F8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A99314A-3074-46B3-BA5F-F427E2416616}" type="pres">
      <dgm:prSet presAssocID="{3EC23487-2D3E-4686-ADD5-8B1157898F80}" presName="cycle" presStyleCnt="0"/>
      <dgm:spPr/>
    </dgm:pt>
    <dgm:pt modelId="{1C45694B-1FF8-4457-BA7D-B115E935A378}" type="pres">
      <dgm:prSet presAssocID="{F0406029-C0A3-4074-83D2-A7A06FCB0A1C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A7B723-827C-4094-834F-F021C4F12618}" type="pres">
      <dgm:prSet presAssocID="{E29460CA-6B6F-4C52-AE4B-36F4E8F281EC}" presName="sibTransFirstNode" presStyleLbl="bgShp" presStyleIdx="0" presStyleCnt="1"/>
      <dgm:spPr/>
      <dgm:t>
        <a:bodyPr/>
        <a:lstStyle/>
        <a:p>
          <a:endParaRPr lang="de-DE"/>
        </a:p>
      </dgm:t>
    </dgm:pt>
    <dgm:pt modelId="{45E20872-7BDD-43A6-981B-546BFD2E5CBB}" type="pres">
      <dgm:prSet presAssocID="{5AECC8EF-EBC7-4824-912D-4D6D485A3EDB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9E1654-D8E9-4A6B-9F4E-95DFE615A1E9}" type="pres">
      <dgm:prSet presAssocID="{8044870C-D7FD-428E-8FB0-BF15D20E8A16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D97B72C-9D6E-4A9C-86F6-219E30935C67}" type="pres">
      <dgm:prSet presAssocID="{9DB4F626-0A94-491D-BB8F-331F183D0199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C04A7F9-011D-4D80-8A26-215E5B9519EB}" type="pres">
      <dgm:prSet presAssocID="{CDC2EFBA-5F22-4399-8601-6120D1B39747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FA6830A-F053-432E-AA4F-BD416426C1FC}" type="pres">
      <dgm:prSet presAssocID="{33CE8946-3F8D-4374-87A2-F500ECA563FE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B5280B4-9125-42D0-AC5B-FDCD58647102}" srcId="{3EC23487-2D3E-4686-ADD5-8B1157898F80}" destId="{9DB4F626-0A94-491D-BB8F-331F183D0199}" srcOrd="3" destOrd="0" parTransId="{8F41FFEC-D12B-4782-9116-BFB32698FFB1}" sibTransId="{4DD0E322-0F50-402E-AC30-BF67C5D2FD0F}"/>
    <dgm:cxn modelId="{70827FCD-1082-43F5-9B21-FE6B3D6C11EC}" srcId="{3EC23487-2D3E-4686-ADD5-8B1157898F80}" destId="{F0406029-C0A3-4074-83D2-A7A06FCB0A1C}" srcOrd="0" destOrd="0" parTransId="{9AC52F5A-F801-4239-8F29-73C6DD7B12F3}" sibTransId="{E29460CA-6B6F-4C52-AE4B-36F4E8F281EC}"/>
    <dgm:cxn modelId="{4490B831-F86A-4B85-A236-BBC59D90CB2D}" type="presOf" srcId="{CDC2EFBA-5F22-4399-8601-6120D1B39747}" destId="{6C04A7F9-011D-4D80-8A26-215E5B9519EB}" srcOrd="0" destOrd="0" presId="urn:microsoft.com/office/officeart/2005/8/layout/cycle3"/>
    <dgm:cxn modelId="{AAF61D93-4845-4657-A267-E4281B11ED08}" type="presOf" srcId="{F0406029-C0A3-4074-83D2-A7A06FCB0A1C}" destId="{1C45694B-1FF8-4457-BA7D-B115E935A378}" srcOrd="0" destOrd="0" presId="urn:microsoft.com/office/officeart/2005/8/layout/cycle3"/>
    <dgm:cxn modelId="{3810BC30-7124-4103-A229-7665E4F562CE}" type="presOf" srcId="{9DB4F626-0A94-491D-BB8F-331F183D0199}" destId="{7D97B72C-9D6E-4A9C-86F6-219E30935C67}" srcOrd="0" destOrd="0" presId="urn:microsoft.com/office/officeart/2005/8/layout/cycle3"/>
    <dgm:cxn modelId="{E115D3B5-3266-47CB-A0A1-B6A7DE326A65}" type="presOf" srcId="{5AECC8EF-EBC7-4824-912D-4D6D485A3EDB}" destId="{45E20872-7BDD-43A6-981B-546BFD2E5CBB}" srcOrd="0" destOrd="0" presId="urn:microsoft.com/office/officeart/2005/8/layout/cycle3"/>
    <dgm:cxn modelId="{B262CBAB-940C-440C-AD63-EAFA91525F5A}" type="presOf" srcId="{E29460CA-6B6F-4C52-AE4B-36F4E8F281EC}" destId="{64A7B723-827C-4094-834F-F021C4F12618}" srcOrd="0" destOrd="0" presId="urn:microsoft.com/office/officeart/2005/8/layout/cycle3"/>
    <dgm:cxn modelId="{7490BC3F-EA63-4830-8542-BFF9B90BDE6F}" srcId="{3EC23487-2D3E-4686-ADD5-8B1157898F80}" destId="{8044870C-D7FD-428E-8FB0-BF15D20E8A16}" srcOrd="2" destOrd="0" parTransId="{B6EDF2B1-849F-4E98-8EA3-9467D64ACA23}" sibTransId="{8821B7BB-D055-4B4C-BFA5-2C0EA37C4A38}"/>
    <dgm:cxn modelId="{F4058BA9-233F-4149-85F5-0DF2BE7EED30}" srcId="{3EC23487-2D3E-4686-ADD5-8B1157898F80}" destId="{CDC2EFBA-5F22-4399-8601-6120D1B39747}" srcOrd="4" destOrd="0" parTransId="{A4445014-CD57-4194-A13E-F80AB14DA65D}" sibTransId="{1EC676FD-56C0-4E06-856F-61AB24607AA0}"/>
    <dgm:cxn modelId="{6022CD23-F634-4BB6-AB84-AAC875A54842}" type="presOf" srcId="{3EC23487-2D3E-4686-ADD5-8B1157898F80}" destId="{195A2970-EB16-4F02-B832-A18AEAD5F77D}" srcOrd="0" destOrd="0" presId="urn:microsoft.com/office/officeart/2005/8/layout/cycle3"/>
    <dgm:cxn modelId="{4056DF59-8818-4E7C-8280-24A9420DFD6A}" type="presOf" srcId="{33CE8946-3F8D-4374-87A2-F500ECA563FE}" destId="{2FA6830A-F053-432E-AA4F-BD416426C1FC}" srcOrd="0" destOrd="0" presId="urn:microsoft.com/office/officeart/2005/8/layout/cycle3"/>
    <dgm:cxn modelId="{7DF8B032-5D37-4D99-AEF1-C956C4D7E850}" type="presOf" srcId="{8044870C-D7FD-428E-8FB0-BF15D20E8A16}" destId="{839E1654-D8E9-4A6B-9F4E-95DFE615A1E9}" srcOrd="0" destOrd="0" presId="urn:microsoft.com/office/officeart/2005/8/layout/cycle3"/>
    <dgm:cxn modelId="{37A9A704-0786-48A3-B8DA-DFE0FECF438E}" srcId="{3EC23487-2D3E-4686-ADD5-8B1157898F80}" destId="{5AECC8EF-EBC7-4824-912D-4D6D485A3EDB}" srcOrd="1" destOrd="0" parTransId="{09F90005-F561-4A47-938E-052D2521EB1A}" sibTransId="{B224EE19-1754-44F7-AED8-63F166289E28}"/>
    <dgm:cxn modelId="{DDE05E43-DC91-4A8A-96CF-E530B62008AB}" srcId="{3EC23487-2D3E-4686-ADD5-8B1157898F80}" destId="{33CE8946-3F8D-4374-87A2-F500ECA563FE}" srcOrd="5" destOrd="0" parTransId="{D12F065F-5E15-436A-AA08-E3D87BA78BED}" sibTransId="{E136CC0F-9E62-4612-A7E2-6DB59D73C948}"/>
    <dgm:cxn modelId="{1F5402BE-AB8D-40EF-B4D1-A48E970F68A6}" type="presParOf" srcId="{195A2970-EB16-4F02-B832-A18AEAD5F77D}" destId="{EA99314A-3074-46B3-BA5F-F427E2416616}" srcOrd="0" destOrd="0" presId="urn:microsoft.com/office/officeart/2005/8/layout/cycle3"/>
    <dgm:cxn modelId="{35DFE0E4-428A-462A-87E7-179BCA18FBAE}" type="presParOf" srcId="{EA99314A-3074-46B3-BA5F-F427E2416616}" destId="{1C45694B-1FF8-4457-BA7D-B115E935A378}" srcOrd="0" destOrd="0" presId="urn:microsoft.com/office/officeart/2005/8/layout/cycle3"/>
    <dgm:cxn modelId="{4B2C12FC-58F2-4D94-A7F6-B1AF8144AE73}" type="presParOf" srcId="{EA99314A-3074-46B3-BA5F-F427E2416616}" destId="{64A7B723-827C-4094-834F-F021C4F12618}" srcOrd="1" destOrd="0" presId="urn:microsoft.com/office/officeart/2005/8/layout/cycle3"/>
    <dgm:cxn modelId="{E24FEFC2-1FBD-42AA-A49F-F24F1209DA2E}" type="presParOf" srcId="{EA99314A-3074-46B3-BA5F-F427E2416616}" destId="{45E20872-7BDD-43A6-981B-546BFD2E5CBB}" srcOrd="2" destOrd="0" presId="urn:microsoft.com/office/officeart/2005/8/layout/cycle3"/>
    <dgm:cxn modelId="{BAB4D8BA-06C8-4E7C-9416-F5C16FD47C40}" type="presParOf" srcId="{EA99314A-3074-46B3-BA5F-F427E2416616}" destId="{839E1654-D8E9-4A6B-9F4E-95DFE615A1E9}" srcOrd="3" destOrd="0" presId="urn:microsoft.com/office/officeart/2005/8/layout/cycle3"/>
    <dgm:cxn modelId="{1FA9EEEA-3305-486C-8477-3C55B27AEABB}" type="presParOf" srcId="{EA99314A-3074-46B3-BA5F-F427E2416616}" destId="{7D97B72C-9D6E-4A9C-86F6-219E30935C67}" srcOrd="4" destOrd="0" presId="urn:microsoft.com/office/officeart/2005/8/layout/cycle3"/>
    <dgm:cxn modelId="{A3CB2D27-E4F9-4915-8DCA-2B4903EC0994}" type="presParOf" srcId="{EA99314A-3074-46B3-BA5F-F427E2416616}" destId="{6C04A7F9-011D-4D80-8A26-215E5B9519EB}" srcOrd="5" destOrd="0" presId="urn:microsoft.com/office/officeart/2005/8/layout/cycle3"/>
    <dgm:cxn modelId="{C04F4A5A-F707-408A-B7C0-F88BA4A7E67B}" type="presParOf" srcId="{EA99314A-3074-46B3-BA5F-F427E2416616}" destId="{2FA6830A-F053-432E-AA4F-BD416426C1FC}" srcOrd="6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4679A4-982D-4183-A023-EC716957A789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0ED2BCD-DFDB-4D05-8C7C-424C3502293B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ct val="35000"/>
            </a:spcAft>
          </a:pPr>
          <a:r>
            <a:rPr lang="de-DE" sz="1600" b="1" baseline="0" dirty="0" smtClean="0">
              <a:latin typeface="Frutiger Next LT W1G" panose="020B0503040204020203" pitchFamily="34" charset="0"/>
            </a:rPr>
            <a:t>1. Modul </a:t>
          </a:r>
          <a:r>
            <a:rPr lang="de-DE" sz="1600" b="0" baseline="0" dirty="0" smtClean="0">
              <a:latin typeface="Frutiger Next LT W1G" panose="020B0503040204020203" pitchFamily="34" charset="0"/>
            </a:rPr>
            <a:t>(4 Std.)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8729305D-3C07-473B-ACBD-9AC5072E561B}" type="parTrans" cxnId="{D61EC92F-D31C-4609-AD3A-DC27CCF7E0BE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CDFD891F-1588-499C-BD96-36227F0985DE}" type="sibTrans" cxnId="{D61EC92F-D31C-4609-AD3A-DC27CCF7E0BE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1644256A-F015-4566-BBAE-2A363944927D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Methodische Gestaltung von Schulungen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CFC6808D-A1C7-4A6D-B99D-1125243C1ADB}" type="parTrans" cxnId="{4BA92322-1FCB-4332-BC82-C2595BF87202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DA70637A-2CDA-426D-9A47-49B00DBC30F3}" type="sibTrans" cxnId="{4BA92322-1FCB-4332-BC82-C2595BF87202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2F21C82A-79E2-4DE7-8F92-5712B4C3E2FF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Meine Rolle als Lehrender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EEACE882-0B3C-4B9D-818D-D07FE914F134}" type="parTrans" cxnId="{E7E2FCA3-C754-43FF-ACE2-708A370D6A9D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0E89F240-5D77-4DCF-8799-26A8F2A381A7}" type="sibTrans" cxnId="{E7E2FCA3-C754-43FF-ACE2-708A370D6A9D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3843CC41-81DF-4998-BE82-7302A88D5BB9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Verständlichkeit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12AC9FEA-517D-4BB0-8FEB-31322DCDF2B5}" type="parTrans" cxnId="{5E2A3419-176C-4E93-9EE0-EBEFE51DA1F3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2F006C98-E6A0-4AE3-8092-8AE8AA41E3F7}" type="sibTrans" cxnId="{5E2A3419-176C-4E93-9EE0-EBEFE51DA1F3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B0BA3320-871F-4892-83C5-724DBC68E2AF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Zielgruppen-analyse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6685010E-B36A-4FE5-ACA9-4C5A21984154}" type="parTrans" cxnId="{4AB038AA-6D2B-4994-9F7F-5CFCA6EBC4B4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6A217DF0-EE51-4120-BC12-521AA3370B2D}" type="sibTrans" cxnId="{4AB038AA-6D2B-4994-9F7F-5CFCA6EBC4B4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29BAF89C-CFA8-4595-8852-3E4536C13935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ct val="35000"/>
            </a:spcAft>
          </a:pPr>
          <a:r>
            <a:rPr lang="de-DE" sz="1600" b="1" baseline="0" dirty="0" smtClean="0">
              <a:latin typeface="Frutiger Next LT W1G" panose="020B0503040204020203" pitchFamily="34" charset="0"/>
            </a:rPr>
            <a:t>2. Modul </a:t>
          </a:r>
          <a:r>
            <a:rPr lang="de-DE" sz="1600" b="0" baseline="0" dirty="0" smtClean="0">
              <a:latin typeface="Frutiger Next LT W1G" panose="020B0503040204020203" pitchFamily="34" charset="0"/>
            </a:rPr>
            <a:t>(2,5 Std.)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DB1B5A8D-32AC-4611-8CC4-C25EFFEB6433}" type="parTrans" cxnId="{B1BEF54A-C34B-4ADF-9221-43945C2592C1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9301858A-397E-4B42-99F0-0FAD4EECD6E2}" type="sibTrans" cxnId="{B1BEF54A-C34B-4ADF-9221-43945C2592C1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EFC554E3-EA82-40A8-A420-498BAFFDAA2A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Konstruktiver Umgang mit Lampenfieber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D97123C0-EFF9-4A3F-A6EE-D2DE7269A0FA}" type="parTrans" cxnId="{2E39FFDF-45CC-4777-8BD9-E3C8FAE51DC8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B32EC0EB-04D3-4D9C-86E9-D96978A989A7}" type="sibTrans" cxnId="{2E39FFDF-45CC-4777-8BD9-E3C8FAE51DC8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5D09DD98-2BCF-411C-9CA2-EF0C8425A33D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Lehren als Kommunikations-situation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3DC99BDF-C9C1-40F9-B268-6DCBDA03904F}" type="parTrans" cxnId="{314923A8-CB26-4436-836A-DA983C4B419D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A3C932F0-F9A2-42EA-A964-3D58BC76FA29}" type="sibTrans" cxnId="{314923A8-CB26-4436-836A-DA983C4B419D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47002D58-B3F2-486A-A628-9834B91372B7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ct val="35000"/>
            </a:spcAft>
          </a:pPr>
          <a:r>
            <a:rPr lang="de-DE" sz="1600" b="1" baseline="0" dirty="0" smtClean="0">
              <a:latin typeface="Frutiger Next LT W1G" panose="020B0503040204020203" pitchFamily="34" charset="0"/>
            </a:rPr>
            <a:t>4. Modul </a:t>
          </a:r>
          <a:r>
            <a:rPr lang="de-DE" sz="1600" b="0" baseline="0" dirty="0" smtClean="0">
              <a:latin typeface="Frutiger Next LT W1G" panose="020B0503040204020203" pitchFamily="34" charset="0"/>
            </a:rPr>
            <a:t>(2,5 Std.)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772F3FE9-057C-4EC2-8F3D-125F2E675AE4}" type="parTrans" cxnId="{BE152E8A-E659-41C7-82BB-A9F72BE9A7B6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60B78E4C-FBDC-4AE5-821C-4291A5C92B12}" type="sibTrans" cxnId="{BE152E8A-E659-41C7-82BB-A9F72BE9A7B6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270F7FA5-EE32-4053-915D-4C769214651B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Aktivierende Methoden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13577C09-3CAF-4E18-8715-8FE92F34F260}" type="parTrans" cxnId="{6DC91FF5-85A9-467E-8ED3-790590C22196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8AFF13A6-36D9-4938-B27D-614FD48AA0D6}" type="sibTrans" cxnId="{6DC91FF5-85A9-467E-8ED3-790590C22196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AA93B065-0059-454A-8DAF-205EB5E6624E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Einwand-behandlung, Umgang mit Störungen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92E595EF-44EC-4D74-8FF0-2A3D9D122058}" type="parTrans" cxnId="{1EF87159-E8C1-4169-99D3-4BF7EB508E0A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FF9615D1-AB9E-4C1F-B67E-7942FD9F0FB0}" type="sibTrans" cxnId="{1EF87159-E8C1-4169-99D3-4BF7EB508E0A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1F9A0C38-E96C-45E1-8459-BA2481DEAB39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ct val="35000"/>
            </a:spcAft>
          </a:pPr>
          <a:r>
            <a:rPr lang="de-DE" sz="1600" b="1" baseline="0" dirty="0" smtClean="0">
              <a:latin typeface="Frutiger Next LT W1G" panose="020B0503040204020203" pitchFamily="34" charset="0"/>
            </a:rPr>
            <a:t>3. Modul </a:t>
          </a:r>
          <a:r>
            <a:rPr lang="de-DE" sz="1600" b="0" baseline="0" dirty="0" smtClean="0">
              <a:latin typeface="Frutiger Next LT W1G" panose="020B0503040204020203" pitchFamily="34" charset="0"/>
            </a:rPr>
            <a:t>(2,5 Std.)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FCB32AB9-49FA-46EC-B0D2-A9186373702C}" type="parTrans" cxnId="{6188B722-57D1-419C-BC5D-CA579E05B320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C79E5759-A6FA-4663-ABAD-856315A85816}" type="sibTrans" cxnId="{6188B722-57D1-419C-BC5D-CA579E05B320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9D276C46-A9AD-4D2F-9A50-2234EB3D0620}">
      <dgm:prSet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Einsatz von Medien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D339421E-C3D8-4716-9CD9-161E45235A6B}" type="parTrans" cxnId="{DA173F91-41AD-420A-8347-F3D4C15F7CD2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66D696AA-474B-4A9E-93FF-ACCD95254512}" type="sibTrans" cxnId="{DA173F91-41AD-420A-8347-F3D4C15F7CD2}">
      <dgm:prSet/>
      <dgm:spPr/>
      <dgm:t>
        <a:bodyPr/>
        <a:lstStyle/>
        <a:p>
          <a:endParaRPr lang="de-DE">
            <a:latin typeface="Frutiger Next LT W1G" panose="020B0503040204020203" pitchFamily="34" charset="0"/>
          </a:endParaRPr>
        </a:p>
      </dgm:t>
    </dgm:pt>
    <dgm:pt modelId="{DD7F6B97-0FCD-4E87-B0C4-524A07804242}">
      <dgm:prSet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Visualisierung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D88BB8DD-1F8D-42FC-9906-C78F49105B64}" type="parTrans" cxnId="{3B8C313C-1143-4C1F-BD88-D0311ADA4487}">
      <dgm:prSet/>
      <dgm:spPr/>
      <dgm:t>
        <a:bodyPr/>
        <a:lstStyle/>
        <a:p>
          <a:endParaRPr lang="de-DE"/>
        </a:p>
      </dgm:t>
    </dgm:pt>
    <dgm:pt modelId="{1C872C06-891E-4234-A96A-719C6C93D6E0}" type="sibTrans" cxnId="{3B8C313C-1143-4C1F-BD88-D0311ADA4487}">
      <dgm:prSet/>
      <dgm:spPr/>
      <dgm:t>
        <a:bodyPr/>
        <a:lstStyle/>
        <a:p>
          <a:endParaRPr lang="de-DE"/>
        </a:p>
      </dgm:t>
    </dgm:pt>
    <dgm:pt modelId="{4FF1CA20-230D-408A-95B4-232191B72766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Fragetechnik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B1F5D4E4-383C-4A36-A526-AC132B751899}" type="parTrans" cxnId="{E9024698-EC9E-4E39-BFF9-2F500C58E464}">
      <dgm:prSet/>
      <dgm:spPr/>
      <dgm:t>
        <a:bodyPr/>
        <a:lstStyle/>
        <a:p>
          <a:endParaRPr lang="de-DE"/>
        </a:p>
      </dgm:t>
    </dgm:pt>
    <dgm:pt modelId="{38E38EBE-2CF1-4B6E-8B72-077D0AB65687}" type="sibTrans" cxnId="{E9024698-EC9E-4E39-BFF9-2F500C58E464}">
      <dgm:prSet/>
      <dgm:spPr/>
      <dgm:t>
        <a:bodyPr/>
        <a:lstStyle/>
        <a:p>
          <a:endParaRPr lang="de-DE"/>
        </a:p>
      </dgm:t>
    </dgm:pt>
    <dgm:pt modelId="{24ECBB21-C01C-4461-8C07-A97C5A90B216}">
      <dgm:prSet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dirty="0" smtClean="0">
              <a:latin typeface="Frutiger Next LT W1G" panose="020B0503040204020203" pitchFamily="34" charset="0"/>
            </a:rPr>
            <a:t>Präsentations-technik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C4395F32-95A9-4275-B6BD-17C1DEE2477C}" type="parTrans" cxnId="{FBE6D5AB-28AB-479F-BBA6-B8EDF608B9E8}">
      <dgm:prSet/>
      <dgm:spPr/>
      <dgm:t>
        <a:bodyPr/>
        <a:lstStyle/>
        <a:p>
          <a:endParaRPr lang="de-DE"/>
        </a:p>
      </dgm:t>
    </dgm:pt>
    <dgm:pt modelId="{F4685EAE-0BBC-4133-BDF6-8BB0E0A3BEC0}" type="sibTrans" cxnId="{FBE6D5AB-28AB-479F-BBA6-B8EDF608B9E8}">
      <dgm:prSet/>
      <dgm:spPr/>
      <dgm:t>
        <a:bodyPr/>
        <a:lstStyle/>
        <a:p>
          <a:endParaRPr lang="de-DE"/>
        </a:p>
      </dgm:t>
    </dgm:pt>
    <dgm:pt modelId="{B7BFFD8E-E870-4457-8A2C-2B7DDE3837E0}">
      <dgm:prSet custT="1"/>
      <dgm:spPr>
        <a:solidFill>
          <a:srgbClr val="A46674"/>
        </a:solidFill>
      </dgm:spPr>
      <dgm:t>
        <a:bodyPr/>
        <a:lstStyle/>
        <a:p>
          <a:pPr rtl="0">
            <a:spcAft>
              <a:spcPts val="600"/>
            </a:spcAft>
          </a:pPr>
          <a:r>
            <a:rPr lang="de-DE" sz="1600" b="0" dirty="0" smtClean="0">
              <a:latin typeface="Frutiger Next LT W1G" panose="020B0503040204020203" pitchFamily="34" charset="0"/>
            </a:rPr>
            <a:t>Praxistransfer</a:t>
          </a:r>
          <a:endParaRPr lang="de-DE" sz="1600" dirty="0">
            <a:latin typeface="Frutiger Next LT W1G" panose="020B0503040204020203" pitchFamily="34" charset="0"/>
          </a:endParaRPr>
        </a:p>
      </dgm:t>
    </dgm:pt>
    <dgm:pt modelId="{FABE15DA-CF38-4A7C-A7F0-8A5B844792EA}" type="parTrans" cxnId="{D99F11E4-E7F6-4B8A-998B-9E265EDC0143}">
      <dgm:prSet/>
      <dgm:spPr/>
      <dgm:t>
        <a:bodyPr/>
        <a:lstStyle/>
        <a:p>
          <a:endParaRPr lang="de-DE"/>
        </a:p>
      </dgm:t>
    </dgm:pt>
    <dgm:pt modelId="{14B93173-C82F-41BE-94A5-3F1D01A9B34F}" type="sibTrans" cxnId="{D99F11E4-E7F6-4B8A-998B-9E265EDC0143}">
      <dgm:prSet/>
      <dgm:spPr/>
      <dgm:t>
        <a:bodyPr/>
        <a:lstStyle/>
        <a:p>
          <a:endParaRPr lang="de-DE"/>
        </a:p>
      </dgm:t>
    </dgm:pt>
    <dgm:pt modelId="{46EEFEF0-BD27-4FC7-AF32-F9B6D8EC183C}" type="pres">
      <dgm:prSet presAssocID="{204679A4-982D-4183-A023-EC716957A78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C8DB949-27D6-412C-B957-2476001ED859}" type="pres">
      <dgm:prSet presAssocID="{204679A4-982D-4183-A023-EC716957A789}" presName="fgShape" presStyleLbl="fgShp" presStyleIdx="0" presStyleCnt="1" custScaleY="41666" custLinFactNeighborX="359" custLinFactNeighborY="52084"/>
      <dgm:spPr/>
    </dgm:pt>
    <dgm:pt modelId="{F7443B0B-D99A-4F82-9CE7-B70101B74252}" type="pres">
      <dgm:prSet presAssocID="{204679A4-982D-4183-A023-EC716957A789}" presName="linComp" presStyleCnt="0"/>
      <dgm:spPr/>
    </dgm:pt>
    <dgm:pt modelId="{D4CD1587-0DAE-4844-BFA4-ACDBF6B6A4F5}" type="pres">
      <dgm:prSet presAssocID="{30ED2BCD-DFDB-4D05-8C7C-424C3502293B}" presName="compNode" presStyleCnt="0"/>
      <dgm:spPr/>
    </dgm:pt>
    <dgm:pt modelId="{6EC42EFF-1BE1-4EFC-996A-46C3A720C824}" type="pres">
      <dgm:prSet presAssocID="{30ED2BCD-DFDB-4D05-8C7C-424C3502293B}" presName="bkgdShape" presStyleLbl="node1" presStyleIdx="0" presStyleCnt="4"/>
      <dgm:spPr/>
      <dgm:t>
        <a:bodyPr/>
        <a:lstStyle/>
        <a:p>
          <a:endParaRPr lang="de-DE"/>
        </a:p>
      </dgm:t>
    </dgm:pt>
    <dgm:pt modelId="{3B5EB83B-822F-48B6-9A39-481103A099B0}" type="pres">
      <dgm:prSet presAssocID="{30ED2BCD-DFDB-4D05-8C7C-424C3502293B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1C12D9E-797C-4DB6-A0B9-80A89D0A6112}" type="pres">
      <dgm:prSet presAssocID="{30ED2BCD-DFDB-4D05-8C7C-424C3502293B}" presName="invisiNode" presStyleLbl="node1" presStyleIdx="0" presStyleCnt="4"/>
      <dgm:spPr/>
    </dgm:pt>
    <dgm:pt modelId="{34093506-19A8-41BF-9249-D22F43C93AFC}" type="pres">
      <dgm:prSet presAssocID="{30ED2BCD-DFDB-4D05-8C7C-424C3502293B}" presName="imagNode" presStyleLbl="fgImgPlace1" presStyleIdx="0" presStyleCnt="4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BF941605-A9F0-4A1E-919E-566DC51DCEAE}" type="pres">
      <dgm:prSet presAssocID="{CDFD891F-1588-499C-BD96-36227F0985DE}" presName="sibTrans" presStyleLbl="sibTrans2D1" presStyleIdx="0" presStyleCnt="0"/>
      <dgm:spPr/>
      <dgm:t>
        <a:bodyPr/>
        <a:lstStyle/>
        <a:p>
          <a:endParaRPr lang="de-DE"/>
        </a:p>
      </dgm:t>
    </dgm:pt>
    <dgm:pt modelId="{ABA7B3D9-3786-4FD2-9E6E-544B4F787A7B}" type="pres">
      <dgm:prSet presAssocID="{29BAF89C-CFA8-4595-8852-3E4536C13935}" presName="compNode" presStyleCnt="0"/>
      <dgm:spPr/>
    </dgm:pt>
    <dgm:pt modelId="{FAB86AA4-FCAF-4807-B769-9A7E11F29B96}" type="pres">
      <dgm:prSet presAssocID="{29BAF89C-CFA8-4595-8852-3E4536C13935}" presName="bkgdShape" presStyleLbl="node1" presStyleIdx="1" presStyleCnt="4"/>
      <dgm:spPr/>
      <dgm:t>
        <a:bodyPr/>
        <a:lstStyle/>
        <a:p>
          <a:endParaRPr lang="de-DE"/>
        </a:p>
      </dgm:t>
    </dgm:pt>
    <dgm:pt modelId="{463D8E17-3E88-4150-A32E-005E137749C4}" type="pres">
      <dgm:prSet presAssocID="{29BAF89C-CFA8-4595-8852-3E4536C13935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05E5BB7-2459-4FBC-91C7-EC251BCE395B}" type="pres">
      <dgm:prSet presAssocID="{29BAF89C-CFA8-4595-8852-3E4536C13935}" presName="invisiNode" presStyleLbl="node1" presStyleIdx="1" presStyleCnt="4"/>
      <dgm:spPr/>
    </dgm:pt>
    <dgm:pt modelId="{8A119C10-5395-40AA-99C2-F2A0A42E54A8}" type="pres">
      <dgm:prSet presAssocID="{29BAF89C-CFA8-4595-8852-3E4536C13935}" presName="imagNode" presStyleLbl="fgImgPlace1" presStyleIdx="1" presStyleCnt="4" custAng="4740000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8E84B83F-0230-416D-BA93-675EFCFEF6B6}" type="pres">
      <dgm:prSet presAssocID="{9301858A-397E-4B42-99F0-0FAD4EECD6E2}" presName="sibTrans" presStyleLbl="sibTrans2D1" presStyleIdx="0" presStyleCnt="0"/>
      <dgm:spPr/>
      <dgm:t>
        <a:bodyPr/>
        <a:lstStyle/>
        <a:p>
          <a:endParaRPr lang="de-DE"/>
        </a:p>
      </dgm:t>
    </dgm:pt>
    <dgm:pt modelId="{1659EBC2-F8AC-4D64-9716-A6E10D9F6E5C}" type="pres">
      <dgm:prSet presAssocID="{1F9A0C38-E96C-45E1-8459-BA2481DEAB39}" presName="compNode" presStyleCnt="0"/>
      <dgm:spPr/>
    </dgm:pt>
    <dgm:pt modelId="{F3F53FFD-B5D6-4B42-96B7-CB94CCA0224F}" type="pres">
      <dgm:prSet presAssocID="{1F9A0C38-E96C-45E1-8459-BA2481DEAB39}" presName="bkgdShape" presStyleLbl="node1" presStyleIdx="2" presStyleCnt="4"/>
      <dgm:spPr/>
      <dgm:t>
        <a:bodyPr/>
        <a:lstStyle/>
        <a:p>
          <a:endParaRPr lang="de-DE"/>
        </a:p>
      </dgm:t>
    </dgm:pt>
    <dgm:pt modelId="{58F33DDB-0D13-4266-8B50-2DC3B0841ED1}" type="pres">
      <dgm:prSet presAssocID="{1F9A0C38-E96C-45E1-8459-BA2481DEAB39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5B6F7FE-DE89-4640-A31D-B8E99C78D2DC}" type="pres">
      <dgm:prSet presAssocID="{1F9A0C38-E96C-45E1-8459-BA2481DEAB39}" presName="invisiNode" presStyleLbl="node1" presStyleIdx="2" presStyleCnt="4"/>
      <dgm:spPr/>
    </dgm:pt>
    <dgm:pt modelId="{5D2FBBD6-108F-4DED-B958-42B2F2F41694}" type="pres">
      <dgm:prSet presAssocID="{1F9A0C38-E96C-45E1-8459-BA2481DEAB39}" presName="imagNode" presStyleLbl="fgImgPlace1" presStyleIdx="2" presStyleCnt="4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796DEC13-C9FA-4FB6-8C04-3546EC16A8C7}" type="pres">
      <dgm:prSet presAssocID="{C79E5759-A6FA-4663-ABAD-856315A85816}" presName="sibTrans" presStyleLbl="sibTrans2D1" presStyleIdx="0" presStyleCnt="0"/>
      <dgm:spPr/>
      <dgm:t>
        <a:bodyPr/>
        <a:lstStyle/>
        <a:p>
          <a:endParaRPr lang="de-DE"/>
        </a:p>
      </dgm:t>
    </dgm:pt>
    <dgm:pt modelId="{3BCB97C7-CCD8-442F-A687-C702C119A3EE}" type="pres">
      <dgm:prSet presAssocID="{47002D58-B3F2-486A-A628-9834B91372B7}" presName="compNode" presStyleCnt="0"/>
      <dgm:spPr/>
    </dgm:pt>
    <dgm:pt modelId="{F045C58F-744A-4DC9-9EF6-12A5CC6D985E}" type="pres">
      <dgm:prSet presAssocID="{47002D58-B3F2-486A-A628-9834B91372B7}" presName="bkgdShape" presStyleLbl="node1" presStyleIdx="3" presStyleCnt="4"/>
      <dgm:spPr/>
      <dgm:t>
        <a:bodyPr/>
        <a:lstStyle/>
        <a:p>
          <a:endParaRPr lang="de-DE"/>
        </a:p>
      </dgm:t>
    </dgm:pt>
    <dgm:pt modelId="{89A7F275-50D2-4366-87CF-067B43D8E9B1}" type="pres">
      <dgm:prSet presAssocID="{47002D58-B3F2-486A-A628-9834B91372B7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0B37843-4A66-4AC8-AC8A-BD7553AC8D62}" type="pres">
      <dgm:prSet presAssocID="{47002D58-B3F2-486A-A628-9834B91372B7}" presName="invisiNode" presStyleLbl="node1" presStyleIdx="3" presStyleCnt="4"/>
      <dgm:spPr/>
    </dgm:pt>
    <dgm:pt modelId="{927D5DB9-3BC8-42F7-BC47-8A1DF5415BEA}" type="pres">
      <dgm:prSet presAssocID="{47002D58-B3F2-486A-A628-9834B91372B7}" presName="imagNode" presStyleLbl="fgImgPlace1" presStyleIdx="3" presStyleCnt="4"/>
      <dgm:spPr>
        <a:blipFill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de-DE"/>
        </a:p>
      </dgm:t>
    </dgm:pt>
  </dgm:ptLst>
  <dgm:cxnLst>
    <dgm:cxn modelId="{68DEF150-BA5C-4D4E-BAA3-D10C3AD934F9}" type="presOf" srcId="{DD7F6B97-0FCD-4E87-B0C4-524A07804242}" destId="{58F33DDB-0D13-4266-8B50-2DC3B0841ED1}" srcOrd="1" destOrd="2" presId="urn:microsoft.com/office/officeart/2005/8/layout/hList7#1"/>
    <dgm:cxn modelId="{6A58011D-3767-42F7-8D26-AB42B53C941D}" type="presOf" srcId="{9301858A-397E-4B42-99F0-0FAD4EECD6E2}" destId="{8E84B83F-0230-416D-BA93-675EFCFEF6B6}" srcOrd="0" destOrd="0" presId="urn:microsoft.com/office/officeart/2005/8/layout/hList7#1"/>
    <dgm:cxn modelId="{4BA92322-1FCB-4332-BC82-C2595BF87202}" srcId="{30ED2BCD-DFDB-4D05-8C7C-424C3502293B}" destId="{1644256A-F015-4566-BBAE-2A363944927D}" srcOrd="0" destOrd="0" parTransId="{CFC6808D-A1C7-4A6D-B99D-1125243C1ADB}" sibTransId="{DA70637A-2CDA-426D-9A47-49B00DBC30F3}"/>
    <dgm:cxn modelId="{1EF87159-E8C1-4169-99D3-4BF7EB508E0A}" srcId="{47002D58-B3F2-486A-A628-9834B91372B7}" destId="{AA93B065-0059-454A-8DAF-205EB5E6624E}" srcOrd="1" destOrd="0" parTransId="{92E595EF-44EC-4D74-8FF0-2A3D9D122058}" sibTransId="{FF9615D1-AB9E-4C1F-B67E-7942FD9F0FB0}"/>
    <dgm:cxn modelId="{02901641-7BE3-4CDE-A90B-AD63DC9BA828}" type="presOf" srcId="{B0BA3320-871F-4892-83C5-724DBC68E2AF}" destId="{3B5EB83B-822F-48B6-9A39-481103A099B0}" srcOrd="1" destOrd="4" presId="urn:microsoft.com/office/officeart/2005/8/layout/hList7#1"/>
    <dgm:cxn modelId="{B653AA7B-B4A8-444C-AFA5-387E856E4E8E}" type="presOf" srcId="{AA93B065-0059-454A-8DAF-205EB5E6624E}" destId="{89A7F275-50D2-4366-87CF-067B43D8E9B1}" srcOrd="1" destOrd="2" presId="urn:microsoft.com/office/officeart/2005/8/layout/hList7#1"/>
    <dgm:cxn modelId="{3B8C313C-1143-4C1F-BD88-D0311ADA4487}" srcId="{1F9A0C38-E96C-45E1-8459-BA2481DEAB39}" destId="{DD7F6B97-0FCD-4E87-B0C4-524A07804242}" srcOrd="1" destOrd="0" parTransId="{D88BB8DD-1F8D-42FC-9906-C78F49105B64}" sibTransId="{1C872C06-891E-4234-A96A-719C6C93D6E0}"/>
    <dgm:cxn modelId="{32387314-A8B4-4CEF-9FB4-16D8FA58721E}" type="presOf" srcId="{C79E5759-A6FA-4663-ABAD-856315A85816}" destId="{796DEC13-C9FA-4FB6-8C04-3546EC16A8C7}" srcOrd="0" destOrd="0" presId="urn:microsoft.com/office/officeart/2005/8/layout/hList7#1"/>
    <dgm:cxn modelId="{6188B722-57D1-419C-BC5D-CA579E05B320}" srcId="{204679A4-982D-4183-A023-EC716957A789}" destId="{1F9A0C38-E96C-45E1-8459-BA2481DEAB39}" srcOrd="2" destOrd="0" parTransId="{FCB32AB9-49FA-46EC-B0D2-A9186373702C}" sibTransId="{C79E5759-A6FA-4663-ABAD-856315A85816}"/>
    <dgm:cxn modelId="{FBE6D5AB-28AB-479F-BBA6-B8EDF608B9E8}" srcId="{1F9A0C38-E96C-45E1-8459-BA2481DEAB39}" destId="{24ECBB21-C01C-4461-8C07-A97C5A90B216}" srcOrd="2" destOrd="0" parTransId="{C4395F32-95A9-4275-B6BD-17C1DEE2477C}" sibTransId="{F4685EAE-0BBC-4133-BDF6-8BB0E0A3BEC0}"/>
    <dgm:cxn modelId="{E7E2FCA3-C754-43FF-ACE2-708A370D6A9D}" srcId="{30ED2BCD-DFDB-4D05-8C7C-424C3502293B}" destId="{2F21C82A-79E2-4DE7-8F92-5712B4C3E2FF}" srcOrd="1" destOrd="0" parTransId="{EEACE882-0B3C-4B9D-818D-D07FE914F134}" sibTransId="{0E89F240-5D77-4DCF-8799-26A8F2A381A7}"/>
    <dgm:cxn modelId="{63B10AAC-F964-4686-9D69-30942B2AF290}" type="presOf" srcId="{5D09DD98-2BCF-411C-9CA2-EF0C8425A33D}" destId="{463D8E17-3E88-4150-A32E-005E137749C4}" srcOrd="1" destOrd="2" presId="urn:microsoft.com/office/officeart/2005/8/layout/hList7#1"/>
    <dgm:cxn modelId="{F8B478B6-5FA2-4CDB-BD1A-078EC57ED39E}" type="presOf" srcId="{9D276C46-A9AD-4D2F-9A50-2234EB3D0620}" destId="{F3F53FFD-B5D6-4B42-96B7-CB94CCA0224F}" srcOrd="0" destOrd="1" presId="urn:microsoft.com/office/officeart/2005/8/layout/hList7#1"/>
    <dgm:cxn modelId="{7DF70CE3-C197-44B6-A601-B2F3DB7B4E93}" type="presOf" srcId="{5D09DD98-2BCF-411C-9CA2-EF0C8425A33D}" destId="{FAB86AA4-FCAF-4807-B769-9A7E11F29B96}" srcOrd="0" destOrd="2" presId="urn:microsoft.com/office/officeart/2005/8/layout/hList7#1"/>
    <dgm:cxn modelId="{2C6EBD3C-E4D5-4BE7-B36A-6B02DAA0313A}" type="presOf" srcId="{1F9A0C38-E96C-45E1-8459-BA2481DEAB39}" destId="{58F33DDB-0D13-4266-8B50-2DC3B0841ED1}" srcOrd="1" destOrd="0" presId="urn:microsoft.com/office/officeart/2005/8/layout/hList7#1"/>
    <dgm:cxn modelId="{D99F11E4-E7F6-4B8A-998B-9E265EDC0143}" srcId="{47002D58-B3F2-486A-A628-9834B91372B7}" destId="{B7BFFD8E-E870-4457-8A2C-2B7DDE3837E0}" srcOrd="2" destOrd="0" parTransId="{FABE15DA-CF38-4A7C-A7F0-8A5B844792EA}" sibTransId="{14B93173-C82F-41BE-94A5-3F1D01A9B34F}"/>
    <dgm:cxn modelId="{CD030540-9A38-44DD-AAF3-8177AE9A7541}" type="presOf" srcId="{29BAF89C-CFA8-4595-8852-3E4536C13935}" destId="{FAB86AA4-FCAF-4807-B769-9A7E11F29B96}" srcOrd="0" destOrd="0" presId="urn:microsoft.com/office/officeart/2005/8/layout/hList7#1"/>
    <dgm:cxn modelId="{171D2086-3FAF-4658-B817-6AF4E8CC6503}" type="presOf" srcId="{4FF1CA20-230D-408A-95B4-232191B72766}" destId="{FAB86AA4-FCAF-4807-B769-9A7E11F29B96}" srcOrd="0" destOrd="3" presId="urn:microsoft.com/office/officeart/2005/8/layout/hList7#1"/>
    <dgm:cxn modelId="{B05C2DAD-2AAF-4F44-B633-7AD7FAB9DB12}" type="presOf" srcId="{1644256A-F015-4566-BBAE-2A363944927D}" destId="{3B5EB83B-822F-48B6-9A39-481103A099B0}" srcOrd="1" destOrd="1" presId="urn:microsoft.com/office/officeart/2005/8/layout/hList7#1"/>
    <dgm:cxn modelId="{EB66A81B-38DE-4754-9730-BDDED051979D}" type="presOf" srcId="{29BAF89C-CFA8-4595-8852-3E4536C13935}" destId="{463D8E17-3E88-4150-A32E-005E137749C4}" srcOrd="1" destOrd="0" presId="urn:microsoft.com/office/officeart/2005/8/layout/hList7#1"/>
    <dgm:cxn modelId="{4F7D6ED5-A5AA-424A-B688-912F3AB02EC5}" type="presOf" srcId="{47002D58-B3F2-486A-A628-9834B91372B7}" destId="{89A7F275-50D2-4366-87CF-067B43D8E9B1}" srcOrd="1" destOrd="0" presId="urn:microsoft.com/office/officeart/2005/8/layout/hList7#1"/>
    <dgm:cxn modelId="{D08564D5-771F-47E2-B15F-C53FF29204AC}" type="presOf" srcId="{3843CC41-81DF-4998-BE82-7302A88D5BB9}" destId="{6EC42EFF-1BE1-4EFC-996A-46C3A720C824}" srcOrd="0" destOrd="3" presId="urn:microsoft.com/office/officeart/2005/8/layout/hList7#1"/>
    <dgm:cxn modelId="{7D10A4C9-B98B-4913-8BC6-1A694224E9B2}" type="presOf" srcId="{B7BFFD8E-E870-4457-8A2C-2B7DDE3837E0}" destId="{F045C58F-744A-4DC9-9EF6-12A5CC6D985E}" srcOrd="0" destOrd="3" presId="urn:microsoft.com/office/officeart/2005/8/layout/hList7#1"/>
    <dgm:cxn modelId="{351C6A2D-AC5B-4ECC-82A0-78D4B04E68E2}" type="presOf" srcId="{DD7F6B97-0FCD-4E87-B0C4-524A07804242}" destId="{F3F53FFD-B5D6-4B42-96B7-CB94CCA0224F}" srcOrd="0" destOrd="2" presId="urn:microsoft.com/office/officeart/2005/8/layout/hList7#1"/>
    <dgm:cxn modelId="{61DAA69C-A0DD-4CAE-AA83-A146A6ADBA55}" type="presOf" srcId="{270F7FA5-EE32-4053-915D-4C769214651B}" destId="{F045C58F-744A-4DC9-9EF6-12A5CC6D985E}" srcOrd="0" destOrd="1" presId="urn:microsoft.com/office/officeart/2005/8/layout/hList7#1"/>
    <dgm:cxn modelId="{9FD25118-EDDA-4400-B353-3D42726C48C4}" type="presOf" srcId="{3843CC41-81DF-4998-BE82-7302A88D5BB9}" destId="{3B5EB83B-822F-48B6-9A39-481103A099B0}" srcOrd="1" destOrd="3" presId="urn:microsoft.com/office/officeart/2005/8/layout/hList7#1"/>
    <dgm:cxn modelId="{820FA993-3E12-40B9-83CC-E1E88961B07A}" type="presOf" srcId="{270F7FA5-EE32-4053-915D-4C769214651B}" destId="{89A7F275-50D2-4366-87CF-067B43D8E9B1}" srcOrd="1" destOrd="1" presId="urn:microsoft.com/office/officeart/2005/8/layout/hList7#1"/>
    <dgm:cxn modelId="{D7C8CE6D-C6AF-4196-9547-14D441AC5F5F}" type="presOf" srcId="{B0BA3320-871F-4892-83C5-724DBC68E2AF}" destId="{6EC42EFF-1BE1-4EFC-996A-46C3A720C824}" srcOrd="0" destOrd="4" presId="urn:microsoft.com/office/officeart/2005/8/layout/hList7#1"/>
    <dgm:cxn modelId="{418301B8-A76A-4A2E-860F-D1964CFFDE4C}" type="presOf" srcId="{1644256A-F015-4566-BBAE-2A363944927D}" destId="{6EC42EFF-1BE1-4EFC-996A-46C3A720C824}" srcOrd="0" destOrd="1" presId="urn:microsoft.com/office/officeart/2005/8/layout/hList7#1"/>
    <dgm:cxn modelId="{BDB4752A-31F3-4B2F-8F8C-5CCCEF5D7C2D}" type="presOf" srcId="{30ED2BCD-DFDB-4D05-8C7C-424C3502293B}" destId="{3B5EB83B-822F-48B6-9A39-481103A099B0}" srcOrd="1" destOrd="0" presId="urn:microsoft.com/office/officeart/2005/8/layout/hList7#1"/>
    <dgm:cxn modelId="{4AB038AA-6D2B-4994-9F7F-5CFCA6EBC4B4}" srcId="{30ED2BCD-DFDB-4D05-8C7C-424C3502293B}" destId="{B0BA3320-871F-4892-83C5-724DBC68E2AF}" srcOrd="3" destOrd="0" parTransId="{6685010E-B36A-4FE5-ACA9-4C5A21984154}" sibTransId="{6A217DF0-EE51-4120-BC12-521AA3370B2D}"/>
    <dgm:cxn modelId="{7DE3AA0E-79DA-4B19-B9BA-99A0C0381D2C}" type="presOf" srcId="{B7BFFD8E-E870-4457-8A2C-2B7DDE3837E0}" destId="{89A7F275-50D2-4366-87CF-067B43D8E9B1}" srcOrd="1" destOrd="3" presId="urn:microsoft.com/office/officeart/2005/8/layout/hList7#1"/>
    <dgm:cxn modelId="{717470BF-E204-47C3-81AA-18C83318CC2D}" type="presOf" srcId="{AA93B065-0059-454A-8DAF-205EB5E6624E}" destId="{F045C58F-744A-4DC9-9EF6-12A5CC6D985E}" srcOrd="0" destOrd="2" presId="urn:microsoft.com/office/officeart/2005/8/layout/hList7#1"/>
    <dgm:cxn modelId="{65C390C2-D3C9-466A-9FF5-C532B421E77A}" type="presOf" srcId="{1F9A0C38-E96C-45E1-8459-BA2481DEAB39}" destId="{F3F53FFD-B5D6-4B42-96B7-CB94CCA0224F}" srcOrd="0" destOrd="0" presId="urn:microsoft.com/office/officeart/2005/8/layout/hList7#1"/>
    <dgm:cxn modelId="{BE152E8A-E659-41C7-82BB-A9F72BE9A7B6}" srcId="{204679A4-982D-4183-A023-EC716957A789}" destId="{47002D58-B3F2-486A-A628-9834B91372B7}" srcOrd="3" destOrd="0" parTransId="{772F3FE9-057C-4EC2-8F3D-125F2E675AE4}" sibTransId="{60B78E4C-FBDC-4AE5-821C-4291A5C92B12}"/>
    <dgm:cxn modelId="{E9024698-EC9E-4E39-BFF9-2F500C58E464}" srcId="{29BAF89C-CFA8-4595-8852-3E4536C13935}" destId="{4FF1CA20-230D-408A-95B4-232191B72766}" srcOrd="2" destOrd="0" parTransId="{B1F5D4E4-383C-4A36-A526-AC132B751899}" sibTransId="{38E38EBE-2CF1-4B6E-8B72-077D0AB65687}"/>
    <dgm:cxn modelId="{5E2A3419-176C-4E93-9EE0-EBEFE51DA1F3}" srcId="{30ED2BCD-DFDB-4D05-8C7C-424C3502293B}" destId="{3843CC41-81DF-4998-BE82-7302A88D5BB9}" srcOrd="2" destOrd="0" parTransId="{12AC9FEA-517D-4BB0-8FEB-31322DCDF2B5}" sibTransId="{2F006C98-E6A0-4AE3-8092-8AE8AA41E3F7}"/>
    <dgm:cxn modelId="{20EAA146-381E-4A6B-8B41-AEF99DE1DA79}" type="presOf" srcId="{4FF1CA20-230D-408A-95B4-232191B72766}" destId="{463D8E17-3E88-4150-A32E-005E137749C4}" srcOrd="1" destOrd="3" presId="urn:microsoft.com/office/officeart/2005/8/layout/hList7#1"/>
    <dgm:cxn modelId="{2EF9A787-CA34-4A1B-A3CC-EEFA9F348ADF}" type="presOf" srcId="{2F21C82A-79E2-4DE7-8F92-5712B4C3E2FF}" destId="{3B5EB83B-822F-48B6-9A39-481103A099B0}" srcOrd="1" destOrd="2" presId="urn:microsoft.com/office/officeart/2005/8/layout/hList7#1"/>
    <dgm:cxn modelId="{6B0FF01D-5750-47BF-8968-734BEF70D63B}" type="presOf" srcId="{24ECBB21-C01C-4461-8C07-A97C5A90B216}" destId="{F3F53FFD-B5D6-4B42-96B7-CB94CCA0224F}" srcOrd="0" destOrd="3" presId="urn:microsoft.com/office/officeart/2005/8/layout/hList7#1"/>
    <dgm:cxn modelId="{E45141E5-4DAD-4681-928D-136827A74A39}" type="presOf" srcId="{2F21C82A-79E2-4DE7-8F92-5712B4C3E2FF}" destId="{6EC42EFF-1BE1-4EFC-996A-46C3A720C824}" srcOrd="0" destOrd="2" presId="urn:microsoft.com/office/officeart/2005/8/layout/hList7#1"/>
    <dgm:cxn modelId="{68047FEF-680D-4C1C-A25E-6EDA607B5FBB}" type="presOf" srcId="{30ED2BCD-DFDB-4D05-8C7C-424C3502293B}" destId="{6EC42EFF-1BE1-4EFC-996A-46C3A720C824}" srcOrd="0" destOrd="0" presId="urn:microsoft.com/office/officeart/2005/8/layout/hList7#1"/>
    <dgm:cxn modelId="{2E39FFDF-45CC-4777-8BD9-E3C8FAE51DC8}" srcId="{29BAF89C-CFA8-4595-8852-3E4536C13935}" destId="{EFC554E3-EA82-40A8-A420-498BAFFDAA2A}" srcOrd="0" destOrd="0" parTransId="{D97123C0-EFF9-4A3F-A6EE-D2DE7269A0FA}" sibTransId="{B32EC0EB-04D3-4D9C-86E9-D96978A989A7}"/>
    <dgm:cxn modelId="{E24A2596-EDAC-4C87-BC4F-FA355A07EC48}" type="presOf" srcId="{9D276C46-A9AD-4D2F-9A50-2234EB3D0620}" destId="{58F33DDB-0D13-4266-8B50-2DC3B0841ED1}" srcOrd="1" destOrd="1" presId="urn:microsoft.com/office/officeart/2005/8/layout/hList7#1"/>
    <dgm:cxn modelId="{12106643-A875-4DA2-B2F5-3E0FBBF22F69}" type="presOf" srcId="{47002D58-B3F2-486A-A628-9834B91372B7}" destId="{F045C58F-744A-4DC9-9EF6-12A5CC6D985E}" srcOrd="0" destOrd="0" presId="urn:microsoft.com/office/officeart/2005/8/layout/hList7#1"/>
    <dgm:cxn modelId="{3FDC2CC1-4C96-4F78-A091-930892D5D461}" type="presOf" srcId="{204679A4-982D-4183-A023-EC716957A789}" destId="{46EEFEF0-BD27-4FC7-AF32-F9B6D8EC183C}" srcOrd="0" destOrd="0" presId="urn:microsoft.com/office/officeart/2005/8/layout/hList7#1"/>
    <dgm:cxn modelId="{DA173F91-41AD-420A-8347-F3D4C15F7CD2}" srcId="{1F9A0C38-E96C-45E1-8459-BA2481DEAB39}" destId="{9D276C46-A9AD-4D2F-9A50-2234EB3D0620}" srcOrd="0" destOrd="0" parTransId="{D339421E-C3D8-4716-9CD9-161E45235A6B}" sibTransId="{66D696AA-474B-4A9E-93FF-ACCD95254512}"/>
    <dgm:cxn modelId="{D61EC92F-D31C-4609-AD3A-DC27CCF7E0BE}" srcId="{204679A4-982D-4183-A023-EC716957A789}" destId="{30ED2BCD-DFDB-4D05-8C7C-424C3502293B}" srcOrd="0" destOrd="0" parTransId="{8729305D-3C07-473B-ACBD-9AC5072E561B}" sibTransId="{CDFD891F-1588-499C-BD96-36227F0985DE}"/>
    <dgm:cxn modelId="{4E5FACE8-0903-4726-A894-EFE28B5FB7E5}" type="presOf" srcId="{CDFD891F-1588-499C-BD96-36227F0985DE}" destId="{BF941605-A9F0-4A1E-919E-566DC51DCEAE}" srcOrd="0" destOrd="0" presId="urn:microsoft.com/office/officeart/2005/8/layout/hList7#1"/>
    <dgm:cxn modelId="{314923A8-CB26-4436-836A-DA983C4B419D}" srcId="{29BAF89C-CFA8-4595-8852-3E4536C13935}" destId="{5D09DD98-2BCF-411C-9CA2-EF0C8425A33D}" srcOrd="1" destOrd="0" parTransId="{3DC99BDF-C9C1-40F9-B268-6DCBDA03904F}" sibTransId="{A3C932F0-F9A2-42EA-A964-3D58BC76FA29}"/>
    <dgm:cxn modelId="{316ECB46-9917-4338-A75D-D70EE5B2E676}" type="presOf" srcId="{24ECBB21-C01C-4461-8C07-A97C5A90B216}" destId="{58F33DDB-0D13-4266-8B50-2DC3B0841ED1}" srcOrd="1" destOrd="3" presId="urn:microsoft.com/office/officeart/2005/8/layout/hList7#1"/>
    <dgm:cxn modelId="{DE4E8D2C-086D-4483-A4EC-B2068FAA2068}" type="presOf" srcId="{EFC554E3-EA82-40A8-A420-498BAFFDAA2A}" destId="{FAB86AA4-FCAF-4807-B769-9A7E11F29B96}" srcOrd="0" destOrd="1" presId="urn:microsoft.com/office/officeart/2005/8/layout/hList7#1"/>
    <dgm:cxn modelId="{6DC91FF5-85A9-467E-8ED3-790590C22196}" srcId="{47002D58-B3F2-486A-A628-9834B91372B7}" destId="{270F7FA5-EE32-4053-915D-4C769214651B}" srcOrd="0" destOrd="0" parTransId="{13577C09-3CAF-4E18-8715-8FE92F34F260}" sibTransId="{8AFF13A6-36D9-4938-B27D-614FD48AA0D6}"/>
    <dgm:cxn modelId="{6AF5F651-2277-4FAD-B5C0-35F5CD8D5625}" type="presOf" srcId="{EFC554E3-EA82-40A8-A420-498BAFFDAA2A}" destId="{463D8E17-3E88-4150-A32E-005E137749C4}" srcOrd="1" destOrd="1" presId="urn:microsoft.com/office/officeart/2005/8/layout/hList7#1"/>
    <dgm:cxn modelId="{B1BEF54A-C34B-4ADF-9221-43945C2592C1}" srcId="{204679A4-982D-4183-A023-EC716957A789}" destId="{29BAF89C-CFA8-4595-8852-3E4536C13935}" srcOrd="1" destOrd="0" parTransId="{DB1B5A8D-32AC-4611-8CC4-C25EFFEB6433}" sibTransId="{9301858A-397E-4B42-99F0-0FAD4EECD6E2}"/>
    <dgm:cxn modelId="{CE098343-3DFE-4739-AFCB-B8859C308161}" type="presParOf" srcId="{46EEFEF0-BD27-4FC7-AF32-F9B6D8EC183C}" destId="{EC8DB949-27D6-412C-B957-2476001ED859}" srcOrd="0" destOrd="0" presId="urn:microsoft.com/office/officeart/2005/8/layout/hList7#1"/>
    <dgm:cxn modelId="{85CADA8E-58D8-4EF4-A67C-000B0D9617AB}" type="presParOf" srcId="{46EEFEF0-BD27-4FC7-AF32-F9B6D8EC183C}" destId="{F7443B0B-D99A-4F82-9CE7-B70101B74252}" srcOrd="1" destOrd="0" presId="urn:microsoft.com/office/officeart/2005/8/layout/hList7#1"/>
    <dgm:cxn modelId="{6383A6BA-52FC-410D-9B4F-486399BFF72A}" type="presParOf" srcId="{F7443B0B-D99A-4F82-9CE7-B70101B74252}" destId="{D4CD1587-0DAE-4844-BFA4-ACDBF6B6A4F5}" srcOrd="0" destOrd="0" presId="urn:microsoft.com/office/officeart/2005/8/layout/hList7#1"/>
    <dgm:cxn modelId="{8BC71C09-0143-4585-BD50-BB5D26CC164A}" type="presParOf" srcId="{D4CD1587-0DAE-4844-BFA4-ACDBF6B6A4F5}" destId="{6EC42EFF-1BE1-4EFC-996A-46C3A720C824}" srcOrd="0" destOrd="0" presId="urn:microsoft.com/office/officeart/2005/8/layout/hList7#1"/>
    <dgm:cxn modelId="{C2D1A526-D43C-4C16-B05B-43A0B734E35D}" type="presParOf" srcId="{D4CD1587-0DAE-4844-BFA4-ACDBF6B6A4F5}" destId="{3B5EB83B-822F-48B6-9A39-481103A099B0}" srcOrd="1" destOrd="0" presId="urn:microsoft.com/office/officeart/2005/8/layout/hList7#1"/>
    <dgm:cxn modelId="{7D5A3DCF-7B51-4B86-918E-5DCAD37B9A0E}" type="presParOf" srcId="{D4CD1587-0DAE-4844-BFA4-ACDBF6B6A4F5}" destId="{31C12D9E-797C-4DB6-A0B9-80A89D0A6112}" srcOrd="2" destOrd="0" presId="urn:microsoft.com/office/officeart/2005/8/layout/hList7#1"/>
    <dgm:cxn modelId="{28F67677-7904-4785-8C02-22B768515660}" type="presParOf" srcId="{D4CD1587-0DAE-4844-BFA4-ACDBF6B6A4F5}" destId="{34093506-19A8-41BF-9249-D22F43C93AFC}" srcOrd="3" destOrd="0" presId="urn:microsoft.com/office/officeart/2005/8/layout/hList7#1"/>
    <dgm:cxn modelId="{112A9ABD-5C28-4D77-A7F1-374471125B36}" type="presParOf" srcId="{F7443B0B-D99A-4F82-9CE7-B70101B74252}" destId="{BF941605-A9F0-4A1E-919E-566DC51DCEAE}" srcOrd="1" destOrd="0" presId="urn:microsoft.com/office/officeart/2005/8/layout/hList7#1"/>
    <dgm:cxn modelId="{5708141E-3DA9-4104-84FB-F53053F6025C}" type="presParOf" srcId="{F7443B0B-D99A-4F82-9CE7-B70101B74252}" destId="{ABA7B3D9-3786-4FD2-9E6E-544B4F787A7B}" srcOrd="2" destOrd="0" presId="urn:microsoft.com/office/officeart/2005/8/layout/hList7#1"/>
    <dgm:cxn modelId="{00156211-92C5-4178-90A1-742D63E62DFC}" type="presParOf" srcId="{ABA7B3D9-3786-4FD2-9E6E-544B4F787A7B}" destId="{FAB86AA4-FCAF-4807-B769-9A7E11F29B96}" srcOrd="0" destOrd="0" presId="urn:microsoft.com/office/officeart/2005/8/layout/hList7#1"/>
    <dgm:cxn modelId="{FCE63C6F-97F4-48AE-9439-9173F6C205C5}" type="presParOf" srcId="{ABA7B3D9-3786-4FD2-9E6E-544B4F787A7B}" destId="{463D8E17-3E88-4150-A32E-005E137749C4}" srcOrd="1" destOrd="0" presId="urn:microsoft.com/office/officeart/2005/8/layout/hList7#1"/>
    <dgm:cxn modelId="{825BA107-02AF-4F64-88AE-B575CDD34513}" type="presParOf" srcId="{ABA7B3D9-3786-4FD2-9E6E-544B4F787A7B}" destId="{605E5BB7-2459-4FBC-91C7-EC251BCE395B}" srcOrd="2" destOrd="0" presId="urn:microsoft.com/office/officeart/2005/8/layout/hList7#1"/>
    <dgm:cxn modelId="{48CF7AAE-3AFA-4069-8EDC-8837543197A6}" type="presParOf" srcId="{ABA7B3D9-3786-4FD2-9E6E-544B4F787A7B}" destId="{8A119C10-5395-40AA-99C2-F2A0A42E54A8}" srcOrd="3" destOrd="0" presId="urn:microsoft.com/office/officeart/2005/8/layout/hList7#1"/>
    <dgm:cxn modelId="{59290493-F0FC-4165-B7BA-C64F7FF602FE}" type="presParOf" srcId="{F7443B0B-D99A-4F82-9CE7-B70101B74252}" destId="{8E84B83F-0230-416D-BA93-675EFCFEF6B6}" srcOrd="3" destOrd="0" presId="urn:microsoft.com/office/officeart/2005/8/layout/hList7#1"/>
    <dgm:cxn modelId="{996B808D-87D0-436E-8C4D-097E879FAA60}" type="presParOf" srcId="{F7443B0B-D99A-4F82-9CE7-B70101B74252}" destId="{1659EBC2-F8AC-4D64-9716-A6E10D9F6E5C}" srcOrd="4" destOrd="0" presId="urn:microsoft.com/office/officeart/2005/8/layout/hList7#1"/>
    <dgm:cxn modelId="{406367B2-FEFB-4A28-B6F0-F45E6B248861}" type="presParOf" srcId="{1659EBC2-F8AC-4D64-9716-A6E10D9F6E5C}" destId="{F3F53FFD-B5D6-4B42-96B7-CB94CCA0224F}" srcOrd="0" destOrd="0" presId="urn:microsoft.com/office/officeart/2005/8/layout/hList7#1"/>
    <dgm:cxn modelId="{C05DED27-463A-4F62-8E07-BC2CDD6A8BAB}" type="presParOf" srcId="{1659EBC2-F8AC-4D64-9716-A6E10D9F6E5C}" destId="{58F33DDB-0D13-4266-8B50-2DC3B0841ED1}" srcOrd="1" destOrd="0" presId="urn:microsoft.com/office/officeart/2005/8/layout/hList7#1"/>
    <dgm:cxn modelId="{50AD2CDB-B982-48D5-8A93-2C2BD58DD6F5}" type="presParOf" srcId="{1659EBC2-F8AC-4D64-9716-A6E10D9F6E5C}" destId="{95B6F7FE-DE89-4640-A31D-B8E99C78D2DC}" srcOrd="2" destOrd="0" presId="urn:microsoft.com/office/officeart/2005/8/layout/hList7#1"/>
    <dgm:cxn modelId="{BEA1256E-C8CC-4FB8-9DBB-6F8F6F5B4E75}" type="presParOf" srcId="{1659EBC2-F8AC-4D64-9716-A6E10D9F6E5C}" destId="{5D2FBBD6-108F-4DED-B958-42B2F2F41694}" srcOrd="3" destOrd="0" presId="urn:microsoft.com/office/officeart/2005/8/layout/hList7#1"/>
    <dgm:cxn modelId="{C1193638-0987-4BD5-BC19-4B29A45D6F6C}" type="presParOf" srcId="{F7443B0B-D99A-4F82-9CE7-B70101B74252}" destId="{796DEC13-C9FA-4FB6-8C04-3546EC16A8C7}" srcOrd="5" destOrd="0" presId="urn:microsoft.com/office/officeart/2005/8/layout/hList7#1"/>
    <dgm:cxn modelId="{592CD7DC-2ED7-4626-A1D1-D7EB09A484B7}" type="presParOf" srcId="{F7443B0B-D99A-4F82-9CE7-B70101B74252}" destId="{3BCB97C7-CCD8-442F-A687-C702C119A3EE}" srcOrd="6" destOrd="0" presId="urn:microsoft.com/office/officeart/2005/8/layout/hList7#1"/>
    <dgm:cxn modelId="{591A93B4-8F6F-44EA-9CD7-AECC263D4493}" type="presParOf" srcId="{3BCB97C7-CCD8-442F-A687-C702C119A3EE}" destId="{F045C58F-744A-4DC9-9EF6-12A5CC6D985E}" srcOrd="0" destOrd="0" presId="urn:microsoft.com/office/officeart/2005/8/layout/hList7#1"/>
    <dgm:cxn modelId="{5D7FEE27-2692-44A9-AF7E-CB09532B82DF}" type="presParOf" srcId="{3BCB97C7-CCD8-442F-A687-C702C119A3EE}" destId="{89A7F275-50D2-4366-87CF-067B43D8E9B1}" srcOrd="1" destOrd="0" presId="urn:microsoft.com/office/officeart/2005/8/layout/hList7#1"/>
    <dgm:cxn modelId="{24DFC349-CC37-4EA2-900C-B0F5633B93FA}" type="presParOf" srcId="{3BCB97C7-CCD8-442F-A687-C702C119A3EE}" destId="{D0B37843-4A66-4AC8-AC8A-BD7553AC8D62}" srcOrd="2" destOrd="0" presId="urn:microsoft.com/office/officeart/2005/8/layout/hList7#1"/>
    <dgm:cxn modelId="{0603F4BB-9727-47BF-9967-B6D3A6779BB3}" type="presParOf" srcId="{3BCB97C7-CCD8-442F-A687-C702C119A3EE}" destId="{927D5DB9-3BC8-42F7-BC47-8A1DF5415BEA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2E364-76D5-48FC-AD2A-DE6486A233C0}">
      <dsp:nvSpPr>
        <dsp:cNvPr id="0" name=""/>
        <dsp:cNvSpPr/>
      </dsp:nvSpPr>
      <dsp:spPr>
        <a:xfrm>
          <a:off x="540059" y="0"/>
          <a:ext cx="6120680" cy="396044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640620-6A18-498F-86DB-08FBB8AD6802}">
      <dsp:nvSpPr>
        <dsp:cNvPr id="0" name=""/>
        <dsp:cNvSpPr/>
      </dsp:nvSpPr>
      <dsp:spPr>
        <a:xfrm>
          <a:off x="7735" y="1188131"/>
          <a:ext cx="2317757" cy="1584176"/>
        </a:xfrm>
        <a:prstGeom prst="roundRect">
          <a:avLst/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0" kern="1200" baseline="0" dirty="0" smtClean="0"/>
            <a:t>1997 – 2003</a:t>
          </a:r>
          <a:br>
            <a:rPr lang="de-DE" sz="1600" b="0" kern="1200" baseline="0" dirty="0" smtClean="0"/>
          </a:br>
          <a:r>
            <a:rPr lang="de-DE" sz="1600" b="0" kern="1200" baseline="0" dirty="0" smtClean="0"/>
            <a:t>Dipl.-Päd. (Univ.) Sprecherzieherin (Univ.)</a:t>
          </a:r>
          <a:endParaRPr lang="de-DE" sz="1600" kern="1200" dirty="0"/>
        </a:p>
      </dsp:txBody>
      <dsp:txXfrm>
        <a:off x="85068" y="1265464"/>
        <a:ext cx="2163091" cy="1429510"/>
      </dsp:txXfrm>
    </dsp:sp>
    <dsp:sp modelId="{D31A5D9F-BF7F-415E-9D8F-51886E15536F}">
      <dsp:nvSpPr>
        <dsp:cNvPr id="0" name=""/>
        <dsp:cNvSpPr/>
      </dsp:nvSpPr>
      <dsp:spPr>
        <a:xfrm>
          <a:off x="2441521" y="1188131"/>
          <a:ext cx="2317757" cy="1584176"/>
        </a:xfrm>
        <a:prstGeom prst="roundRect">
          <a:avLst/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0" kern="1200" baseline="0" dirty="0" smtClean="0"/>
            <a:t>2011 – 2014</a:t>
          </a:r>
          <a:br>
            <a:rPr lang="de-DE" sz="1600" b="0" kern="1200" baseline="0" dirty="0" smtClean="0"/>
          </a:br>
          <a:r>
            <a:rPr lang="de-DE" sz="1600" b="0" kern="1200" baseline="0" dirty="0" smtClean="0"/>
            <a:t>ESF-Projekt (OTTI e.V.): </a:t>
          </a:r>
          <a:br>
            <a:rPr lang="de-DE" sz="1600" b="0" kern="1200" baseline="0" dirty="0" smtClean="0"/>
          </a:br>
          <a:r>
            <a:rPr lang="de-DE" sz="1600" b="0" i="1" kern="1200" baseline="0" dirty="0" smtClean="0"/>
            <a:t>Informationskompetenz für Beschäftigte in Unternehmen</a:t>
          </a:r>
          <a:endParaRPr lang="de-DE" sz="1600" kern="1200" dirty="0"/>
        </a:p>
      </dsp:txBody>
      <dsp:txXfrm>
        <a:off x="2518854" y="1265464"/>
        <a:ext cx="2163091" cy="1429510"/>
      </dsp:txXfrm>
    </dsp:sp>
    <dsp:sp modelId="{B4FCB3E2-CAAC-49D3-9DBE-C3255C4B037D}">
      <dsp:nvSpPr>
        <dsp:cNvPr id="0" name=""/>
        <dsp:cNvSpPr/>
      </dsp:nvSpPr>
      <dsp:spPr>
        <a:xfrm>
          <a:off x="4875307" y="1188131"/>
          <a:ext cx="2317757" cy="1584176"/>
        </a:xfrm>
        <a:prstGeom prst="roundRect">
          <a:avLst/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0" kern="1200" baseline="0" dirty="0" smtClean="0"/>
            <a:t>2000 – heute</a:t>
          </a:r>
          <a:br>
            <a:rPr lang="de-DE" sz="1600" b="0" kern="1200" baseline="0" dirty="0" smtClean="0"/>
          </a:br>
          <a:r>
            <a:rPr lang="de-DE" sz="1600" b="0" kern="1200" baseline="0" dirty="0" smtClean="0"/>
            <a:t>Seminare im Bereich Soft Skills seit 2000</a:t>
          </a:r>
          <a:endParaRPr lang="de-DE" sz="1600" kern="1200" dirty="0"/>
        </a:p>
      </dsp:txBody>
      <dsp:txXfrm>
        <a:off x="4952640" y="1265464"/>
        <a:ext cx="2163091" cy="1429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334A8-6F76-40D7-B6E2-26F126E3F5A1}">
      <dsp:nvSpPr>
        <dsp:cNvPr id="0" name=""/>
        <dsp:cNvSpPr/>
      </dsp:nvSpPr>
      <dsp:spPr>
        <a:xfrm>
          <a:off x="233803" y="191369"/>
          <a:ext cx="2995233" cy="3820450"/>
        </a:xfrm>
        <a:prstGeom prst="round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75D70-CB92-41DB-9A1A-DBFAD5B25F7D}">
      <dsp:nvSpPr>
        <dsp:cNvPr id="0" name=""/>
        <dsp:cNvSpPr/>
      </dsp:nvSpPr>
      <dsp:spPr>
        <a:xfrm>
          <a:off x="353613" y="1566731"/>
          <a:ext cx="2306329" cy="2292270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Informationsbeschaffung</a:t>
          </a:r>
          <a:endParaRPr lang="de-DE" sz="1600" kern="1200" dirty="0">
            <a:latin typeface="+mj-lt"/>
          </a:endParaRPr>
        </a:p>
      </dsp:txBody>
      <dsp:txXfrm>
        <a:off x="353613" y="1566731"/>
        <a:ext cx="2306329" cy="2292270"/>
      </dsp:txXfrm>
    </dsp:sp>
    <dsp:sp modelId="{9C659AD4-5C34-484D-8B52-7461D0020E38}">
      <dsp:nvSpPr>
        <dsp:cNvPr id="0" name=""/>
        <dsp:cNvSpPr/>
      </dsp:nvSpPr>
      <dsp:spPr>
        <a:xfrm>
          <a:off x="3048218" y="347"/>
          <a:ext cx="361636" cy="36163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CD0C69-D895-4930-80EF-AB738CD78C0E}">
      <dsp:nvSpPr>
        <dsp:cNvPr id="0" name=""/>
        <dsp:cNvSpPr/>
      </dsp:nvSpPr>
      <dsp:spPr>
        <a:xfrm>
          <a:off x="3409855" y="347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Computerkenntnisse</a:t>
          </a:r>
        </a:p>
      </dsp:txBody>
      <dsp:txXfrm>
        <a:off x="3409855" y="347"/>
        <a:ext cx="4312716" cy="361636"/>
      </dsp:txXfrm>
    </dsp:sp>
    <dsp:sp modelId="{2366E683-0D9F-4875-BD0A-5F1BBA974B27}">
      <dsp:nvSpPr>
        <dsp:cNvPr id="0" name=""/>
        <dsp:cNvSpPr/>
      </dsp:nvSpPr>
      <dsp:spPr>
        <a:xfrm>
          <a:off x="3048218" y="427078"/>
          <a:ext cx="361636" cy="36163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4CCC8D-1878-4C31-8A62-603C1D6384D5}">
      <dsp:nvSpPr>
        <dsp:cNvPr id="0" name=""/>
        <dsp:cNvSpPr/>
      </dsp:nvSpPr>
      <dsp:spPr>
        <a:xfrm>
          <a:off x="3409855" y="427078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Problemlösefähigkeiten</a:t>
          </a:r>
        </a:p>
      </dsp:txBody>
      <dsp:txXfrm>
        <a:off x="3409855" y="427078"/>
        <a:ext cx="4312716" cy="361636"/>
      </dsp:txXfrm>
    </dsp:sp>
    <dsp:sp modelId="{53323B3D-9401-4EF7-A737-A5122B975DF9}">
      <dsp:nvSpPr>
        <dsp:cNvPr id="0" name=""/>
        <dsp:cNvSpPr/>
      </dsp:nvSpPr>
      <dsp:spPr>
        <a:xfrm>
          <a:off x="3048218" y="853810"/>
          <a:ext cx="361636" cy="361636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C8820B-49AB-467B-AE4C-344651D0E9CE}">
      <dsp:nvSpPr>
        <dsp:cNvPr id="0" name=""/>
        <dsp:cNvSpPr/>
      </dsp:nvSpPr>
      <dsp:spPr>
        <a:xfrm>
          <a:off x="3409855" y="853810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Lebenslanges Lernen</a:t>
          </a:r>
        </a:p>
      </dsp:txBody>
      <dsp:txXfrm>
        <a:off x="3409855" y="853810"/>
        <a:ext cx="4312716" cy="361636"/>
      </dsp:txXfrm>
    </dsp:sp>
    <dsp:sp modelId="{6E9AE2B2-16BB-4752-A5D6-45A7181CC26C}">
      <dsp:nvSpPr>
        <dsp:cNvPr id="0" name=""/>
        <dsp:cNvSpPr/>
      </dsp:nvSpPr>
      <dsp:spPr>
        <a:xfrm>
          <a:off x="3048218" y="1280542"/>
          <a:ext cx="361636" cy="361636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7BBAF-EFBA-480F-9EA1-E48E710BECF5}">
      <dsp:nvSpPr>
        <dsp:cNvPr id="0" name=""/>
        <dsp:cNvSpPr/>
      </dsp:nvSpPr>
      <dsp:spPr>
        <a:xfrm>
          <a:off x="3409855" y="1280542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Achten auf Ressourcen, Wirtschaftsverständnis</a:t>
          </a:r>
        </a:p>
      </dsp:txBody>
      <dsp:txXfrm>
        <a:off x="3409855" y="1280542"/>
        <a:ext cx="4312716" cy="361636"/>
      </dsp:txXfrm>
    </dsp:sp>
    <dsp:sp modelId="{21E1299C-5E4D-45EF-BA8D-628829CFB0AB}">
      <dsp:nvSpPr>
        <dsp:cNvPr id="0" name=""/>
        <dsp:cNvSpPr/>
      </dsp:nvSpPr>
      <dsp:spPr>
        <a:xfrm>
          <a:off x="3048218" y="1707273"/>
          <a:ext cx="361636" cy="361636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B7C2D4-E39E-4E21-8B4B-37BFFC0B5355}">
      <dsp:nvSpPr>
        <dsp:cNvPr id="0" name=""/>
        <dsp:cNvSpPr/>
      </dsp:nvSpPr>
      <dsp:spPr>
        <a:xfrm>
          <a:off x="3409855" y="1707273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smtClean="0">
              <a:latin typeface="+mj-lt"/>
            </a:rPr>
            <a:t>Teamwork</a:t>
          </a:r>
          <a:endParaRPr lang="de-DE" sz="1600" kern="1200" dirty="0" smtClean="0">
            <a:latin typeface="+mj-lt"/>
          </a:endParaRPr>
        </a:p>
      </dsp:txBody>
      <dsp:txXfrm>
        <a:off x="3409855" y="1707273"/>
        <a:ext cx="4312716" cy="361636"/>
      </dsp:txXfrm>
    </dsp:sp>
    <dsp:sp modelId="{9B46FAFF-CBA5-4E41-8036-CF2BD179ABAE}">
      <dsp:nvSpPr>
        <dsp:cNvPr id="0" name=""/>
        <dsp:cNvSpPr/>
      </dsp:nvSpPr>
      <dsp:spPr>
        <a:xfrm>
          <a:off x="3048218" y="2134005"/>
          <a:ext cx="361636" cy="361636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49D09-6452-40C7-B2CB-F4B1F9B9B1FE}">
      <dsp:nvSpPr>
        <dsp:cNvPr id="0" name=""/>
        <dsp:cNvSpPr/>
      </dsp:nvSpPr>
      <dsp:spPr>
        <a:xfrm>
          <a:off x="3409855" y="2134005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Kommunikationsfähigkeit, Präsentationskompetenz</a:t>
          </a:r>
        </a:p>
      </dsp:txBody>
      <dsp:txXfrm>
        <a:off x="3409855" y="2134005"/>
        <a:ext cx="4312716" cy="361636"/>
      </dsp:txXfrm>
    </dsp:sp>
    <dsp:sp modelId="{32286EFF-AD0F-4340-9B53-BDDDE0D2C680}">
      <dsp:nvSpPr>
        <dsp:cNvPr id="0" name=""/>
        <dsp:cNvSpPr/>
      </dsp:nvSpPr>
      <dsp:spPr>
        <a:xfrm>
          <a:off x="3048218" y="2560736"/>
          <a:ext cx="361636" cy="361636"/>
        </a:xfrm>
        <a:prstGeom prst="ellipse">
          <a:avLst/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E01AE9-5242-4D27-99D7-151E014CE023}">
      <dsp:nvSpPr>
        <dsp:cNvPr id="0" name=""/>
        <dsp:cNvSpPr/>
      </dsp:nvSpPr>
      <dsp:spPr>
        <a:xfrm>
          <a:off x="3409855" y="2560736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Zeit- und Selbstmanagement</a:t>
          </a:r>
        </a:p>
      </dsp:txBody>
      <dsp:txXfrm>
        <a:off x="3409855" y="2560736"/>
        <a:ext cx="4312716" cy="361636"/>
      </dsp:txXfrm>
    </dsp:sp>
    <dsp:sp modelId="{91B8A003-2900-449A-91F4-95142CC5ABA2}">
      <dsp:nvSpPr>
        <dsp:cNvPr id="0" name=""/>
        <dsp:cNvSpPr/>
      </dsp:nvSpPr>
      <dsp:spPr>
        <a:xfrm>
          <a:off x="3048218" y="2987468"/>
          <a:ext cx="361636" cy="361636"/>
        </a:xfrm>
        <a:prstGeom prst="ellipse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1CF528-34B6-4697-8852-FE212E14E6F0}">
      <dsp:nvSpPr>
        <dsp:cNvPr id="0" name=""/>
        <dsp:cNvSpPr/>
      </dsp:nvSpPr>
      <dsp:spPr>
        <a:xfrm>
          <a:off x="3409855" y="2987468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Persönliche Datenverwaltung</a:t>
          </a:r>
          <a:endParaRPr lang="de-DE" sz="1600" kern="1200" dirty="0">
            <a:latin typeface="+mj-lt"/>
          </a:endParaRPr>
        </a:p>
      </dsp:txBody>
      <dsp:txXfrm>
        <a:off x="3409855" y="2987468"/>
        <a:ext cx="4312716" cy="361636"/>
      </dsp:txXfrm>
    </dsp:sp>
    <dsp:sp modelId="{07D2A6CD-003F-4165-ADA9-65B3D5501F87}">
      <dsp:nvSpPr>
        <dsp:cNvPr id="0" name=""/>
        <dsp:cNvSpPr/>
      </dsp:nvSpPr>
      <dsp:spPr>
        <a:xfrm>
          <a:off x="3048218" y="3414200"/>
          <a:ext cx="361636" cy="361636"/>
        </a:xfrm>
        <a:prstGeom prst="ellipse">
          <a:avLst/>
        </a:prstGeom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A0623-F43E-4899-9431-3FA804B3D10F}">
      <dsp:nvSpPr>
        <dsp:cNvPr id="0" name=""/>
        <dsp:cNvSpPr/>
      </dsp:nvSpPr>
      <dsp:spPr>
        <a:xfrm>
          <a:off x="3409855" y="3414200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smtClean="0">
              <a:latin typeface="+mj-lt"/>
            </a:rPr>
            <a:t>Innovation und Kreativität</a:t>
          </a:r>
          <a:endParaRPr lang="de-DE" sz="1600" kern="1200" dirty="0" smtClean="0">
            <a:latin typeface="+mj-lt"/>
          </a:endParaRPr>
        </a:p>
      </dsp:txBody>
      <dsp:txXfrm>
        <a:off x="3409855" y="3414200"/>
        <a:ext cx="4312716" cy="361636"/>
      </dsp:txXfrm>
    </dsp:sp>
    <dsp:sp modelId="{C042085B-E41A-4A3F-9003-9251B6D13DC6}">
      <dsp:nvSpPr>
        <dsp:cNvPr id="0" name=""/>
        <dsp:cNvSpPr/>
      </dsp:nvSpPr>
      <dsp:spPr>
        <a:xfrm>
          <a:off x="3048218" y="3840931"/>
          <a:ext cx="361636" cy="361636"/>
        </a:xfrm>
        <a:prstGeom prst="ellipse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AD8366-EA03-4298-9A06-9CD24C674446}">
      <dsp:nvSpPr>
        <dsp:cNvPr id="0" name=""/>
        <dsp:cNvSpPr/>
      </dsp:nvSpPr>
      <dsp:spPr>
        <a:xfrm>
          <a:off x="3409855" y="3840931"/>
          <a:ext cx="4312716" cy="361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4064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atin typeface="+mj-lt"/>
            </a:rPr>
            <a:t>Delegation und Controlling</a:t>
          </a:r>
        </a:p>
      </dsp:txBody>
      <dsp:txXfrm>
        <a:off x="3409855" y="3840931"/>
        <a:ext cx="4312716" cy="3616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7B723-827C-4094-834F-F021C4F12618}">
      <dsp:nvSpPr>
        <dsp:cNvPr id="0" name=""/>
        <dsp:cNvSpPr/>
      </dsp:nvSpPr>
      <dsp:spPr>
        <a:xfrm>
          <a:off x="1549600" y="-4963"/>
          <a:ext cx="4389432" cy="4389432"/>
        </a:xfrm>
        <a:prstGeom prst="circularArrow">
          <a:avLst>
            <a:gd name="adj1" fmla="val 5274"/>
            <a:gd name="adj2" fmla="val 312630"/>
            <a:gd name="adj3" fmla="val 14237383"/>
            <a:gd name="adj4" fmla="val 17121607"/>
            <a:gd name="adj5" fmla="val 5477"/>
          </a:avLst>
        </a:prstGeom>
        <a:solidFill>
          <a:srgbClr val="A46674">
            <a:alpha val="39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45694B-1FF8-4457-BA7D-B115E935A378}">
      <dsp:nvSpPr>
        <dsp:cNvPr id="0" name=""/>
        <dsp:cNvSpPr/>
      </dsp:nvSpPr>
      <dsp:spPr>
        <a:xfrm>
          <a:off x="2914277" y="521"/>
          <a:ext cx="1660078" cy="830039"/>
        </a:xfrm>
        <a:prstGeom prst="roundRect">
          <a:avLst/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0" i="0" u="none" kern="1200" dirty="0" smtClean="0">
              <a:latin typeface="Frutiger Next LT W1G" pitchFamily="34" charset="0"/>
            </a:rPr>
            <a:t>Informationsbedarf erkennen und ermitteln</a:t>
          </a:r>
          <a:endParaRPr lang="de-DE" sz="1400" i="0" kern="1200" dirty="0" smtClean="0">
            <a:latin typeface="Frutiger Next LT W1G" pitchFamily="34" charset="0"/>
          </a:endParaRPr>
        </a:p>
      </dsp:txBody>
      <dsp:txXfrm>
        <a:off x="2954796" y="41040"/>
        <a:ext cx="1579040" cy="749001"/>
      </dsp:txXfrm>
    </dsp:sp>
    <dsp:sp modelId="{45E20872-7BDD-43A6-981B-546BFD2E5CBB}">
      <dsp:nvSpPr>
        <dsp:cNvPr id="0" name=""/>
        <dsp:cNvSpPr/>
      </dsp:nvSpPr>
      <dsp:spPr>
        <a:xfrm>
          <a:off x="4456412" y="890872"/>
          <a:ext cx="1660078" cy="830039"/>
        </a:xfrm>
        <a:prstGeom prst="roundRect">
          <a:avLst/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0" i="0" u="none" kern="1200" dirty="0" smtClean="0">
              <a:latin typeface="Frutiger Next LT W1G" panose="020B0503040204020203" pitchFamily="34" charset="0"/>
            </a:rPr>
            <a:t>Recherche und Informations-quellen</a:t>
          </a:r>
          <a:endParaRPr lang="de-DE" sz="1400" i="0" kern="1200" dirty="0">
            <a:latin typeface="Frutiger Next LT W1G" panose="020B0503040204020203" pitchFamily="34" charset="0"/>
          </a:endParaRPr>
        </a:p>
      </dsp:txBody>
      <dsp:txXfrm>
        <a:off x="4496931" y="931391"/>
        <a:ext cx="1579040" cy="749001"/>
      </dsp:txXfrm>
    </dsp:sp>
    <dsp:sp modelId="{839E1654-D8E9-4A6B-9F4E-95DFE615A1E9}">
      <dsp:nvSpPr>
        <dsp:cNvPr id="0" name=""/>
        <dsp:cNvSpPr/>
      </dsp:nvSpPr>
      <dsp:spPr>
        <a:xfrm>
          <a:off x="4456412" y="2671575"/>
          <a:ext cx="1660078" cy="830039"/>
        </a:xfrm>
        <a:prstGeom prst="roundRect">
          <a:avLst/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0" i="0" u="none" kern="1200" dirty="0" smtClean="0">
              <a:latin typeface="Frutiger Next LT W1G" panose="020B0503040204020203" pitchFamily="34" charset="0"/>
            </a:rPr>
            <a:t>Analyse und Bewertung von gefundener Information</a:t>
          </a:r>
          <a:endParaRPr lang="de-DE" sz="1400" i="0" kern="1200" dirty="0">
            <a:latin typeface="Frutiger Next LT W1G" panose="020B0503040204020203" pitchFamily="34" charset="0"/>
          </a:endParaRPr>
        </a:p>
      </dsp:txBody>
      <dsp:txXfrm>
        <a:off x="4496931" y="2712094"/>
        <a:ext cx="1579040" cy="749001"/>
      </dsp:txXfrm>
    </dsp:sp>
    <dsp:sp modelId="{7D97B72C-9D6E-4A9C-86F6-219E30935C67}">
      <dsp:nvSpPr>
        <dsp:cNvPr id="0" name=""/>
        <dsp:cNvSpPr/>
      </dsp:nvSpPr>
      <dsp:spPr>
        <a:xfrm>
          <a:off x="2914277" y="3561927"/>
          <a:ext cx="1660078" cy="830039"/>
        </a:xfrm>
        <a:prstGeom prst="roundRect">
          <a:avLst/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0" i="0" u="none" kern="1200" dirty="0" smtClean="0">
              <a:latin typeface="Frutiger Next LT W1G" panose="020B0503040204020203" pitchFamily="34" charset="0"/>
            </a:rPr>
            <a:t>Ergebnisse in angemessener Form festhalten</a:t>
          </a:r>
          <a:endParaRPr lang="de-DE" sz="1400" i="0" kern="1200" dirty="0">
            <a:latin typeface="Frutiger Next LT W1G" panose="020B0503040204020203" pitchFamily="34" charset="0"/>
          </a:endParaRPr>
        </a:p>
      </dsp:txBody>
      <dsp:txXfrm>
        <a:off x="2954796" y="3602446"/>
        <a:ext cx="1579040" cy="749001"/>
      </dsp:txXfrm>
    </dsp:sp>
    <dsp:sp modelId="{6C04A7F9-011D-4D80-8A26-215E5B9519EB}">
      <dsp:nvSpPr>
        <dsp:cNvPr id="0" name=""/>
        <dsp:cNvSpPr/>
      </dsp:nvSpPr>
      <dsp:spPr>
        <a:xfrm>
          <a:off x="1372143" y="2671575"/>
          <a:ext cx="1660078" cy="830039"/>
        </a:xfrm>
        <a:prstGeom prst="roundRect">
          <a:avLst/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0" i="0" u="none" kern="1200" dirty="0" smtClean="0">
              <a:latin typeface="Frutiger Next LT W1G" panose="020B0503040204020203" pitchFamily="34" charset="0"/>
            </a:rPr>
            <a:t>Präsentation, Austausch der Information</a:t>
          </a:r>
          <a:endParaRPr lang="de-DE" sz="1400" i="0" kern="1200" dirty="0">
            <a:latin typeface="Frutiger Next LT W1G" panose="020B0503040204020203" pitchFamily="34" charset="0"/>
          </a:endParaRPr>
        </a:p>
      </dsp:txBody>
      <dsp:txXfrm>
        <a:off x="1412662" y="2712094"/>
        <a:ext cx="1579040" cy="749001"/>
      </dsp:txXfrm>
    </dsp:sp>
    <dsp:sp modelId="{2FA6830A-F053-432E-AA4F-BD416426C1FC}">
      <dsp:nvSpPr>
        <dsp:cNvPr id="0" name=""/>
        <dsp:cNvSpPr/>
      </dsp:nvSpPr>
      <dsp:spPr>
        <a:xfrm>
          <a:off x="1372143" y="890872"/>
          <a:ext cx="1660078" cy="830039"/>
        </a:xfrm>
        <a:prstGeom prst="roundRect">
          <a:avLst/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0" kern="1200" dirty="0" smtClean="0">
              <a:latin typeface="Frutiger Next LT W1G" panose="020B0503040204020203" pitchFamily="34" charset="0"/>
            </a:rPr>
            <a:t>Organisationale Informations-kompetenz</a:t>
          </a:r>
          <a:endParaRPr lang="de-DE" sz="1400" i="0" kern="1200" dirty="0">
            <a:latin typeface="Frutiger Next LT W1G" panose="020B0503040204020203" pitchFamily="34" charset="0"/>
          </a:endParaRPr>
        </a:p>
      </dsp:txBody>
      <dsp:txXfrm>
        <a:off x="1412662" y="931391"/>
        <a:ext cx="1579040" cy="7490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42EFF-1BE1-4EFC-996A-46C3A720C824}">
      <dsp:nvSpPr>
        <dsp:cNvPr id="0" name=""/>
        <dsp:cNvSpPr/>
      </dsp:nvSpPr>
      <dsp:spPr>
        <a:xfrm>
          <a:off x="1829" y="0"/>
          <a:ext cx="1918144" cy="4608512"/>
        </a:xfrm>
        <a:prstGeom prst="roundRect">
          <a:avLst>
            <a:gd name="adj" fmla="val 10000"/>
          </a:avLst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baseline="0" dirty="0" smtClean="0">
              <a:latin typeface="Frutiger Next LT W1G" panose="020B0503040204020203" pitchFamily="34" charset="0"/>
            </a:rPr>
            <a:t>1. Modul </a:t>
          </a:r>
          <a:r>
            <a:rPr lang="de-DE" sz="1600" b="0" kern="1200" baseline="0" dirty="0" smtClean="0">
              <a:latin typeface="Frutiger Next LT W1G" panose="020B0503040204020203" pitchFamily="34" charset="0"/>
            </a:rPr>
            <a:t>(4 Std.)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Methodische Gestaltung von Schulungen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Meine Rolle als Lehrender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Verständlichkeit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Zielgruppen-analyse</a:t>
          </a:r>
          <a:endParaRPr lang="de-DE" sz="1600" kern="1200" dirty="0">
            <a:latin typeface="Frutiger Next LT W1G" panose="020B0503040204020203" pitchFamily="34" charset="0"/>
          </a:endParaRPr>
        </a:p>
      </dsp:txBody>
      <dsp:txXfrm>
        <a:off x="1829" y="1843404"/>
        <a:ext cx="1918144" cy="1843404"/>
      </dsp:txXfrm>
    </dsp:sp>
    <dsp:sp modelId="{34093506-19A8-41BF-9249-D22F43C93AFC}">
      <dsp:nvSpPr>
        <dsp:cNvPr id="0" name=""/>
        <dsp:cNvSpPr/>
      </dsp:nvSpPr>
      <dsp:spPr>
        <a:xfrm>
          <a:off x="193585" y="276510"/>
          <a:ext cx="1534634" cy="1534634"/>
        </a:xfrm>
        <a:prstGeom prst="ellipse">
          <a:avLst/>
        </a:prstGeom>
        <a:blipFill>
          <a:blip xmlns:r="http://schemas.openxmlformats.org/officeDocument/2006/relationships" r:embed="rId1"/>
          <a:stretch>
            <a:fillRect/>
          </a:stretch>
        </a:blip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B86AA4-FCAF-4807-B769-9A7E11F29B96}">
      <dsp:nvSpPr>
        <dsp:cNvPr id="0" name=""/>
        <dsp:cNvSpPr/>
      </dsp:nvSpPr>
      <dsp:spPr>
        <a:xfrm>
          <a:off x="1977519" y="0"/>
          <a:ext cx="1918144" cy="4608512"/>
        </a:xfrm>
        <a:prstGeom prst="roundRect">
          <a:avLst>
            <a:gd name="adj" fmla="val 10000"/>
          </a:avLst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baseline="0" dirty="0" smtClean="0">
              <a:latin typeface="Frutiger Next LT W1G" panose="020B0503040204020203" pitchFamily="34" charset="0"/>
            </a:rPr>
            <a:t>2. Modul </a:t>
          </a:r>
          <a:r>
            <a:rPr lang="de-DE" sz="1600" b="0" kern="1200" baseline="0" dirty="0" smtClean="0">
              <a:latin typeface="Frutiger Next LT W1G" panose="020B0503040204020203" pitchFamily="34" charset="0"/>
            </a:rPr>
            <a:t>(2,5 Std.)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Konstruktiver Umgang mit Lampenfieber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Lehren als Kommunikations-situation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Fragetechnik</a:t>
          </a:r>
          <a:endParaRPr lang="de-DE" sz="1600" kern="1200" dirty="0">
            <a:latin typeface="Frutiger Next LT W1G" panose="020B0503040204020203" pitchFamily="34" charset="0"/>
          </a:endParaRPr>
        </a:p>
      </dsp:txBody>
      <dsp:txXfrm>
        <a:off x="1977519" y="1843404"/>
        <a:ext cx="1918144" cy="1843404"/>
      </dsp:txXfrm>
    </dsp:sp>
    <dsp:sp modelId="{8A119C10-5395-40AA-99C2-F2A0A42E54A8}">
      <dsp:nvSpPr>
        <dsp:cNvPr id="0" name=""/>
        <dsp:cNvSpPr/>
      </dsp:nvSpPr>
      <dsp:spPr>
        <a:xfrm rot="4740000">
          <a:off x="2169274" y="276510"/>
          <a:ext cx="1534634" cy="1534634"/>
        </a:xfrm>
        <a:prstGeom prst="ellipse">
          <a:avLst/>
        </a:prstGeom>
        <a:blipFill>
          <a:blip xmlns:r="http://schemas.openxmlformats.org/officeDocument/2006/relationships" r:embed="rId2"/>
          <a:stretch>
            <a:fillRect/>
          </a:stretch>
        </a:blip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53FFD-B5D6-4B42-96B7-CB94CCA0224F}">
      <dsp:nvSpPr>
        <dsp:cNvPr id="0" name=""/>
        <dsp:cNvSpPr/>
      </dsp:nvSpPr>
      <dsp:spPr>
        <a:xfrm>
          <a:off x="3953208" y="0"/>
          <a:ext cx="1918144" cy="4608512"/>
        </a:xfrm>
        <a:prstGeom prst="roundRect">
          <a:avLst>
            <a:gd name="adj" fmla="val 10000"/>
          </a:avLst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baseline="0" dirty="0" smtClean="0">
              <a:latin typeface="Frutiger Next LT W1G" panose="020B0503040204020203" pitchFamily="34" charset="0"/>
            </a:rPr>
            <a:t>3. Modul </a:t>
          </a:r>
          <a:r>
            <a:rPr lang="de-DE" sz="1600" b="0" kern="1200" baseline="0" dirty="0" smtClean="0">
              <a:latin typeface="Frutiger Next LT W1G" panose="020B0503040204020203" pitchFamily="34" charset="0"/>
            </a:rPr>
            <a:t>(2,5 Std.)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Einsatz von Medien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Visualisierung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kern="1200" dirty="0" smtClean="0">
              <a:latin typeface="Frutiger Next LT W1G" panose="020B0503040204020203" pitchFamily="34" charset="0"/>
            </a:rPr>
            <a:t>Präsentations-technik</a:t>
          </a:r>
          <a:endParaRPr lang="de-DE" sz="1600" kern="1200" dirty="0">
            <a:latin typeface="Frutiger Next LT W1G" panose="020B0503040204020203" pitchFamily="34" charset="0"/>
          </a:endParaRPr>
        </a:p>
      </dsp:txBody>
      <dsp:txXfrm>
        <a:off x="3953208" y="1843404"/>
        <a:ext cx="1918144" cy="1843404"/>
      </dsp:txXfrm>
    </dsp:sp>
    <dsp:sp modelId="{5D2FBBD6-108F-4DED-B958-42B2F2F41694}">
      <dsp:nvSpPr>
        <dsp:cNvPr id="0" name=""/>
        <dsp:cNvSpPr/>
      </dsp:nvSpPr>
      <dsp:spPr>
        <a:xfrm>
          <a:off x="4144963" y="276510"/>
          <a:ext cx="1534634" cy="1534634"/>
        </a:xfrm>
        <a:prstGeom prst="ellipse">
          <a:avLst/>
        </a:prstGeom>
        <a:blipFill>
          <a:blip xmlns:r="http://schemas.openxmlformats.org/officeDocument/2006/relationships" r:embed="rId3"/>
          <a:stretch>
            <a:fillRect/>
          </a:stretch>
        </a:blip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5C58F-744A-4DC9-9EF6-12A5CC6D985E}">
      <dsp:nvSpPr>
        <dsp:cNvPr id="0" name=""/>
        <dsp:cNvSpPr/>
      </dsp:nvSpPr>
      <dsp:spPr>
        <a:xfrm>
          <a:off x="5928897" y="0"/>
          <a:ext cx="1918144" cy="4608512"/>
        </a:xfrm>
        <a:prstGeom prst="roundRect">
          <a:avLst>
            <a:gd name="adj" fmla="val 10000"/>
          </a:avLst>
        </a:prstGeom>
        <a:solidFill>
          <a:srgbClr val="A46674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baseline="0" dirty="0" smtClean="0">
              <a:latin typeface="Frutiger Next LT W1G" panose="020B0503040204020203" pitchFamily="34" charset="0"/>
            </a:rPr>
            <a:t>4. Modul </a:t>
          </a:r>
          <a:r>
            <a:rPr lang="de-DE" sz="1600" b="0" kern="1200" baseline="0" dirty="0" smtClean="0">
              <a:latin typeface="Frutiger Next LT W1G" panose="020B0503040204020203" pitchFamily="34" charset="0"/>
            </a:rPr>
            <a:t>(2,5 Std.)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Aktivierende Methoden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Einwand-behandlung, Umgang mit Störungen</a:t>
          </a:r>
          <a:endParaRPr lang="de-DE" sz="1600" kern="1200" dirty="0">
            <a:latin typeface="Frutiger Next LT W1G" panose="020B0503040204020203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de-DE" sz="1600" b="0" kern="1200" dirty="0" smtClean="0">
              <a:latin typeface="Frutiger Next LT W1G" panose="020B0503040204020203" pitchFamily="34" charset="0"/>
            </a:rPr>
            <a:t>Praxistransfer</a:t>
          </a:r>
          <a:endParaRPr lang="de-DE" sz="1600" kern="1200" dirty="0">
            <a:latin typeface="Frutiger Next LT W1G" panose="020B0503040204020203" pitchFamily="34" charset="0"/>
          </a:endParaRPr>
        </a:p>
      </dsp:txBody>
      <dsp:txXfrm>
        <a:off x="5928897" y="1843404"/>
        <a:ext cx="1918144" cy="1843404"/>
      </dsp:txXfrm>
    </dsp:sp>
    <dsp:sp modelId="{927D5DB9-3BC8-42F7-BC47-8A1DF5415BEA}">
      <dsp:nvSpPr>
        <dsp:cNvPr id="0" name=""/>
        <dsp:cNvSpPr/>
      </dsp:nvSpPr>
      <dsp:spPr>
        <a:xfrm>
          <a:off x="6120652" y="276510"/>
          <a:ext cx="1534634" cy="1534634"/>
        </a:xfrm>
        <a:prstGeom prst="ellipse">
          <a:avLst/>
        </a:prstGeom>
        <a:blipFill>
          <a:blip xmlns:r="http://schemas.openxmlformats.org/officeDocument/2006/relationships" r:embed="rId4"/>
          <a:stretch>
            <a:fillRect/>
          </a:stretch>
        </a:blip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8DB949-27D6-412C-B957-2476001ED859}">
      <dsp:nvSpPr>
        <dsp:cNvPr id="0" name=""/>
        <dsp:cNvSpPr/>
      </dsp:nvSpPr>
      <dsp:spPr>
        <a:xfrm>
          <a:off x="339878" y="4248478"/>
          <a:ext cx="7220962" cy="288027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7780-B50B-474C-85C6-0B4009B6F014}" type="datetimeFigureOut">
              <a:rPr lang="de-DE" smtClean="0"/>
              <a:pPr/>
              <a:t>29.04.2015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DEED9-C1BB-4DBE-A071-13CC6F6B90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166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B102-D3AF-431C-A902-ADE5B2A48608}" type="datetimeFigureOut">
              <a:rPr lang="de-DE" smtClean="0"/>
              <a:pPr/>
              <a:t>29.04.2015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1E745-E753-4EB9-8485-6560CD204B3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848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29.04.2015</a:t>
            </a:fld>
            <a:endParaRPr lang="de-DE"/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5273702" y="692150"/>
            <a:ext cx="3227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Max Mustermann</a:t>
            </a:r>
            <a:b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Referat Kommunikation &amp; Marketing </a:t>
            </a:r>
            <a:b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Verwaltung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27"/>
          <p:cNvGrpSpPr>
            <a:grpSpLocks/>
          </p:cNvGrpSpPr>
          <p:nvPr userDrawn="1"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007"/>
              <a:ext cx="3065" cy="1313"/>
            </a:xfrm>
            <a:prstGeom prst="rect">
              <a:avLst/>
            </a:prstGeom>
            <a:noFill/>
          </p:spPr>
        </p:pic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2" y="0"/>
              <a:ext cx="5758" cy="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endParaRPr lang="de-DE"/>
            </a:p>
          </p:txBody>
        </p:sp>
      </p:grpSp>
      <p:sp>
        <p:nvSpPr>
          <p:cNvPr id="16" name="Rechteck 15"/>
          <p:cNvSpPr/>
          <p:nvPr userDrawn="1"/>
        </p:nvSpPr>
        <p:spPr>
          <a:xfrm>
            <a:off x="3143240" y="4572008"/>
            <a:ext cx="6000760" cy="928694"/>
          </a:xfrm>
          <a:prstGeom prst="rect">
            <a:avLst/>
          </a:prstGeom>
          <a:solidFill>
            <a:srgbClr val="A46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071842" y="2357430"/>
            <a:ext cx="5786438" cy="5000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2600" baseline="0"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Titel des Vortrags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3071802" y="2857496"/>
            <a:ext cx="6072198" cy="5000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aseline="0">
                <a:solidFill>
                  <a:schemeClr val="bg1"/>
                </a:solidFill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071813" y="3565525"/>
            <a:ext cx="6072187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smtClean="0">
                <a:latin typeface="Frutiger Next LT W1G" pitchFamily="34" charset="0"/>
              </a:rPr>
              <a:t>Karina Amann</a:t>
            </a:r>
            <a:r>
              <a:rPr lang="de-DE" dirty="0">
                <a:latin typeface="Frutiger Next LT W1G" pitchFamily="34" charset="0"/>
              </a:rPr>
              <a:t/>
            </a:r>
            <a:br>
              <a:rPr lang="de-DE" dirty="0">
                <a:latin typeface="Frutiger Next LT W1G" pitchFamily="34" charset="0"/>
              </a:rPr>
            </a:br>
            <a:r>
              <a:rPr lang="de-DE" sz="1400" b="1" dirty="0" smtClean="0">
                <a:latin typeface="Frutiger Next LT W1G" pitchFamily="34" charset="0"/>
              </a:rPr>
              <a:t>UNIVERSITÄTSBIBLIOTHEK</a:t>
            </a:r>
            <a:endParaRPr lang="de-DE" sz="1400" b="1" dirty="0">
              <a:latin typeface="Frutiger Next LT W1G" pitchFamily="34" charset="0"/>
            </a:endParaRPr>
          </a:p>
          <a:p>
            <a:pPr>
              <a:defRPr/>
            </a:pPr>
            <a:endParaRPr lang="de-DE" dirty="0">
              <a:latin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696912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0173"/>
            <a:ext cx="7355160" cy="506449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3600400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6056" y="2340000"/>
            <a:ext cx="3610744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872" y="2130425"/>
            <a:ext cx="7198568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727280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Frutiger Next LT W1G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1200"/>
            <a:ext cx="3008313" cy="958427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1640" y="2731244"/>
            <a:ext cx="3008313" cy="33620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latin typeface="Frutiger Next LT W1G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499992" y="1501200"/>
            <a:ext cx="3744416" cy="459209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400" b="1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Bild3_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115888"/>
            <a:ext cx="2444750" cy="1158875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spect="1" noChangeArrowheads="1"/>
          </p:cNvSpPr>
          <p:nvPr userDrawn="1"/>
        </p:nvSpPr>
        <p:spPr bwMode="auto">
          <a:xfrm>
            <a:off x="1331913" y="0"/>
            <a:ext cx="3906044" cy="4619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Rectangle 11"/>
          <p:cNvSpPr>
            <a:spLocks noChangeAspect="1" noChangeArrowheads="1"/>
          </p:cNvSpPr>
          <p:nvPr userDrawn="1"/>
        </p:nvSpPr>
        <p:spPr bwMode="auto">
          <a:xfrm>
            <a:off x="5237957" y="0"/>
            <a:ext cx="3906044" cy="461963"/>
          </a:xfrm>
          <a:prstGeom prst="rect">
            <a:avLst/>
          </a:prstGeom>
          <a:solidFill>
            <a:srgbClr val="A4667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6"/>
          <p:cNvSpPr txBox="1">
            <a:spLocks noChangeArrowheads="1"/>
          </p:cNvSpPr>
          <p:nvPr userDrawn="1"/>
        </p:nvSpPr>
        <p:spPr bwMode="auto">
          <a:xfrm>
            <a:off x="5273675" y="549275"/>
            <a:ext cx="3690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dirty="0" smtClean="0">
                <a:latin typeface="Frutiger Next LT W1G" pitchFamily="34" charset="0"/>
              </a:rPr>
              <a:t>Karina Amann</a:t>
            </a:r>
            <a:endParaRPr lang="de-DE" b="0" dirty="0" smtClean="0">
              <a:latin typeface="Frutiger Next LT W1G" pitchFamily="34" charset="0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dirty="0" smtClean="0">
                <a:latin typeface="Frutiger Next LT W1G" pitchFamily="34" charset="0"/>
              </a:rPr>
              <a:t>UNIVERSITÄTSBIBLIOTHEK</a:t>
            </a:r>
            <a:endParaRPr lang="de-DE" sz="1000" dirty="0">
              <a:latin typeface="Frutiger Next LT W1G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b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erminplaner2.dfn.d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mrg.bz/5aFZNO" TargetMode="External"/><Relationship Id="rId3" Type="http://schemas.openxmlformats.org/officeDocument/2006/relationships/hyperlink" Target="http://mrg.bz/BD3DMI" TargetMode="External"/><Relationship Id="rId7" Type="http://schemas.openxmlformats.org/officeDocument/2006/relationships/hyperlink" Target="http://pixabay.com/de/verkehrszeichen-achtung-vorfahrt-63983/" TargetMode="External"/><Relationship Id="rId2" Type="http://schemas.openxmlformats.org/officeDocument/2006/relationships/hyperlink" Target="http://mrg.bz/qWy2S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rg.bz/BbPyPh" TargetMode="External"/><Relationship Id="rId5" Type="http://schemas.openxmlformats.org/officeDocument/2006/relationships/hyperlink" Target="http://mrg.bz/Yxr2AH" TargetMode="External"/><Relationship Id="rId4" Type="http://schemas.openxmlformats.org/officeDocument/2006/relationships/hyperlink" Target="http://mrg.bz/QlKQK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2800" dirty="0" smtClean="0"/>
              <a:t>Schulungen halten 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sz="2800" dirty="0"/>
              <a:t>l</a:t>
            </a:r>
            <a:r>
              <a:rPr lang="de-DE" sz="2800" dirty="0" smtClean="0"/>
              <a:t>eicht gemacht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sz="3200" dirty="0" smtClean="0"/>
              <a:t>Hintergrund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3200" dirty="0" smtClean="0"/>
              <a:t>Wieso – Weshalb - Warum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3200" dirty="0" smtClean="0"/>
              <a:t>Module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3200" dirty="0" smtClean="0"/>
              <a:t>Termine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50702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Meine Vorerfahrungen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27321967"/>
              </p:ext>
            </p:extLst>
          </p:nvPr>
        </p:nvGraphicFramePr>
        <p:xfrm>
          <a:off x="1331640" y="2340000"/>
          <a:ext cx="720080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585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668415" y="6479788"/>
            <a:ext cx="79898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88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8850">
              <a:spcBef>
                <a:spcPct val="20000"/>
              </a:spcBef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88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885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885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8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8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8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8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de-DE" sz="1200" dirty="0" smtClean="0">
                <a:latin typeface="Frutiger Next LT W1G" panose="020B0503040204020203" pitchFamily="34" charset="0"/>
              </a:rPr>
              <a:t>Quelle: Mühlbacher, Susanne: Information </a:t>
            </a:r>
            <a:r>
              <a:rPr lang="de-DE" sz="1200" dirty="0" err="1" smtClean="0">
                <a:latin typeface="Frutiger Next LT W1G" panose="020B0503040204020203" pitchFamily="34" charset="0"/>
              </a:rPr>
              <a:t>Literacy</a:t>
            </a:r>
            <a:r>
              <a:rPr lang="de-DE" sz="1200" dirty="0" smtClean="0">
                <a:latin typeface="Frutiger Next LT W1G" panose="020B0503040204020203" pitchFamily="34" charset="0"/>
              </a:rPr>
              <a:t> in Enterprises, 2008</a:t>
            </a:r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766665781"/>
              </p:ext>
            </p:extLst>
          </p:nvPr>
        </p:nvGraphicFramePr>
        <p:xfrm>
          <a:off x="2171584" y="2405472"/>
          <a:ext cx="6504871" cy="34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751635705"/>
              </p:ext>
            </p:extLst>
          </p:nvPr>
        </p:nvGraphicFramePr>
        <p:xfrm>
          <a:off x="899592" y="2276872"/>
          <a:ext cx="7956376" cy="4202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6629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Was muss ein informationskompetenter Mitarbeiter können…</a:t>
            </a:r>
          </a:p>
        </p:txBody>
      </p:sp>
      <p:sp>
        <p:nvSpPr>
          <p:cNvPr id="26630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8172450" y="6380163"/>
            <a:ext cx="971550" cy="47625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Symbol" panose="05050102010706020507" pitchFamily="18" charset="2"/>
              <a:buChar char="-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120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fld id="{482F33BA-2D8B-4FF7-8D8B-25D048A4F4EE}" type="slidenum">
              <a:rPr lang="de-DE" altLang="de-DE" sz="1200">
                <a:solidFill>
                  <a:schemeClr val="bg1"/>
                </a:solidFill>
                <a:latin typeface="Calibri Light" panose="020F03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20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454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7675D70-CB92-41DB-9A1A-DBFAD5B25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6334A8-6F76-40D7-B6E2-26F126E3F5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C659AD4-5C34-484D-8B52-7461D0020E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CCD0C69-D895-4930-80EF-AB738CD78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366E683-0D9F-4875-BD0A-5F1BBA974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B4CCC8D-1878-4C31-8A62-603C1D6384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3323B3D-9401-4EF7-A737-A5122B975D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C8820B-49AB-467B-AE4C-344651D0E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E9AE2B2-16BB-4752-A5D6-45A7181CC2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CB7BBAF-EFBA-480F-9EA1-E48E710BEC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E1299C-5E4D-45EF-BA8D-628829CFB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6B7C2D4-E39E-4E21-8B4B-37BFFC0B53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B46FAFF-CBA5-4E41-8036-CF2BD179AB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749D09-6452-40C7-B2CB-F4B1F9B9B1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2286EFF-AD0F-4340-9B53-BDDDE0D2C6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BE01AE9-5242-4D27-99D7-151E014CE0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1B8A003-2900-449A-91F4-95142CC5AB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21CF528-34B6-4697-8852-FE212E14E6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7D2A6CD-003F-4165-ADA9-65B3D5501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DA0623-F43E-4899-9431-3FA804B3D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042085B-E41A-4A3F-9003-9251B6D13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0AD8366-EA03-4298-9A06-9CD24C674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000" dirty="0" smtClean="0"/>
              <a:t>Relevante Dimensionen für Informationskompetenz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652066"/>
              </p:ext>
            </p:extLst>
          </p:nvPr>
        </p:nvGraphicFramePr>
        <p:xfrm>
          <a:off x="539750" y="1988840"/>
          <a:ext cx="748863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2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688138" y="6380163"/>
            <a:ext cx="971550" cy="47625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Symbol" panose="05050102010706020507" pitchFamily="18" charset="2"/>
              <a:buChar char="-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120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fld id="{CEE3526A-E05B-4FF4-9798-012CAA75A72B}" type="slidenum">
              <a:rPr lang="de-DE" altLang="de-DE" sz="1200">
                <a:solidFill>
                  <a:schemeClr val="bg1"/>
                </a:solidFill>
                <a:latin typeface="Calibri Light" panose="020F03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20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68415" y="6464369"/>
            <a:ext cx="77920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88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8850">
              <a:spcBef>
                <a:spcPct val="20000"/>
              </a:spcBef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88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885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885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8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8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8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8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de-DE" sz="1200" dirty="0" smtClean="0">
                <a:latin typeface="Frutiger Next LT W1G" pitchFamily="34" charset="0"/>
              </a:rPr>
              <a:t>Angelehnt an </a:t>
            </a:r>
            <a:r>
              <a:rPr lang="de-DE" sz="1200" dirty="0">
                <a:latin typeface="Frutiger Next LT W1G" pitchFamily="34" charset="0"/>
              </a:rPr>
              <a:t>„Modell der Informationskompetenz“ (IK-Modell) </a:t>
            </a:r>
            <a:r>
              <a:rPr lang="de-DE" sz="1200" dirty="0" smtClean="0">
                <a:latin typeface="Frutiger Next LT W1G" pitchFamily="34" charset="0"/>
              </a:rPr>
              <a:t>von </a:t>
            </a:r>
            <a:r>
              <a:rPr lang="de-DE" sz="1200" dirty="0">
                <a:latin typeface="Frutiger Next LT W1G" pitchFamily="34" charset="0"/>
              </a:rPr>
              <a:t>Detlev Dannenberg </a:t>
            </a:r>
          </a:p>
        </p:txBody>
      </p:sp>
    </p:spTree>
    <p:extLst>
      <p:ext uri="{BB962C8B-B14F-4D97-AF65-F5344CB8AC3E}">
        <p14:creationId xmlns:p14="http://schemas.microsoft.com/office/powerpoint/2010/main" val="317019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Wieso – </a:t>
            </a:r>
            <a:r>
              <a:rPr lang="de-DE" dirty="0"/>
              <a:t>Weshalb – </a:t>
            </a:r>
            <a:r>
              <a:rPr lang="de-DE" dirty="0" smtClean="0"/>
              <a:t>Warum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smtClean="0"/>
              <a:t>John Hattie: </a:t>
            </a:r>
            <a:r>
              <a:rPr lang="de-DE" b="1" dirty="0" smtClean="0"/>
              <a:t>Lernen sichtbar </a:t>
            </a:r>
            <a:r>
              <a:rPr lang="de-DE" b="1" smtClean="0"/>
              <a:t>machen (2013</a:t>
            </a:r>
            <a:r>
              <a:rPr lang="de-DE" b="1" dirty="0" smtClean="0"/>
              <a:t>)</a:t>
            </a:r>
          </a:p>
          <a:p>
            <a:pPr>
              <a:buFontTx/>
              <a:buChar char="-"/>
            </a:pPr>
            <a:r>
              <a:rPr lang="de-DE" dirty="0" smtClean="0"/>
              <a:t>zeigt die Wichtigkeit der Lehrperson für den Erfolg von Unterricht</a:t>
            </a:r>
          </a:p>
          <a:p>
            <a:pPr>
              <a:buFontTx/>
              <a:buChar char="-"/>
            </a:pPr>
            <a:r>
              <a:rPr lang="de-DE" dirty="0" err="1" smtClean="0"/>
              <a:t>Facilitator</a:t>
            </a:r>
            <a:r>
              <a:rPr lang="de-DE" dirty="0" smtClean="0"/>
              <a:t> vs. </a:t>
            </a:r>
            <a:r>
              <a:rPr lang="de-DE" dirty="0" err="1" smtClean="0"/>
              <a:t>Activator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Wichtige Faktoren: </a:t>
            </a:r>
            <a:r>
              <a:rPr lang="de-DE" dirty="0" err="1" smtClean="0"/>
              <a:t>Classroom</a:t>
            </a:r>
            <a:r>
              <a:rPr lang="de-DE" dirty="0" smtClean="0"/>
              <a:t> Management und </a:t>
            </a:r>
            <a:r>
              <a:rPr lang="de-DE" dirty="0" err="1" smtClean="0"/>
              <a:t>Teacher</a:t>
            </a:r>
            <a:r>
              <a:rPr lang="de-DE" dirty="0" smtClean="0"/>
              <a:t> </a:t>
            </a:r>
            <a:r>
              <a:rPr lang="de-DE" dirty="0" err="1" smtClean="0"/>
              <a:t>Clarity</a:t>
            </a:r>
            <a:endParaRPr lang="de-DE" dirty="0" smtClean="0"/>
          </a:p>
          <a:p>
            <a:endParaRPr lang="de-DE" dirty="0"/>
          </a:p>
          <a:p>
            <a:r>
              <a:rPr lang="de-DE" b="1" dirty="0" smtClean="0"/>
              <a:t>Alltagserfahrungen stützen das:</a:t>
            </a:r>
          </a:p>
          <a:p>
            <a:pPr>
              <a:buFontTx/>
              <a:buChar char="-"/>
            </a:pPr>
            <a:r>
              <a:rPr lang="de-DE" dirty="0" smtClean="0"/>
              <a:t>Engagement</a:t>
            </a:r>
          </a:p>
          <a:p>
            <a:pPr>
              <a:buFontTx/>
              <a:buChar char="-"/>
            </a:pPr>
            <a:r>
              <a:rPr lang="de-DE" dirty="0" smtClean="0"/>
              <a:t>Begeisterung</a:t>
            </a:r>
          </a:p>
          <a:p>
            <a:pPr>
              <a:buFontTx/>
              <a:buChar char="-"/>
            </a:pPr>
            <a:r>
              <a:rPr lang="de-DE" dirty="0" smtClean="0"/>
              <a:t>Fachwissen</a:t>
            </a:r>
          </a:p>
          <a:p>
            <a:pPr>
              <a:buFontTx/>
              <a:buChar char="-"/>
            </a:pPr>
            <a:r>
              <a:rPr lang="de-DE" dirty="0" smtClean="0"/>
              <a:t>Methodenkompetenz</a:t>
            </a:r>
          </a:p>
          <a:p>
            <a:pPr>
              <a:buFontTx/>
              <a:buChar char="-"/>
            </a:pPr>
            <a:r>
              <a:rPr lang="de-DE" dirty="0" smtClean="0"/>
              <a:t>Zielgruppenkenntnisse</a:t>
            </a:r>
          </a:p>
          <a:p>
            <a:pPr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162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Weiterbildung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8813553"/>
              </p:ext>
            </p:extLst>
          </p:nvPr>
        </p:nvGraphicFramePr>
        <p:xfrm>
          <a:off x="683568" y="1988840"/>
          <a:ext cx="784887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431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C8DB949-27D6-412C-B957-2476001ED8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EC8DB949-27D6-412C-B957-2476001ED8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EC8DB949-27D6-412C-B957-2476001ED8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EC8DB949-27D6-412C-B957-2476001ED8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093506-19A8-41BF-9249-D22F43C93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34093506-19A8-41BF-9249-D22F43C93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34093506-19A8-41BF-9249-D22F43C93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34093506-19A8-41BF-9249-D22F43C93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EC42EFF-1BE1-4EFC-996A-46C3A720C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6EC42EFF-1BE1-4EFC-996A-46C3A720C8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6EC42EFF-1BE1-4EFC-996A-46C3A720C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6EC42EFF-1BE1-4EFC-996A-46C3A720C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A119C10-5395-40AA-99C2-F2A0A42E5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8A119C10-5395-40AA-99C2-F2A0A42E54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8A119C10-5395-40AA-99C2-F2A0A42E5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8A119C10-5395-40AA-99C2-F2A0A42E5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B86AA4-FCAF-4807-B769-9A7E11F29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FAB86AA4-FCAF-4807-B769-9A7E11F29B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FAB86AA4-FCAF-4807-B769-9A7E11F29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FAB86AA4-FCAF-4807-B769-9A7E11F29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7D5DB9-3BC8-42F7-BC47-8A1DF5415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927D5DB9-3BC8-42F7-BC47-8A1DF5415B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dgm id="{927D5DB9-3BC8-42F7-BC47-8A1DF5415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927D5DB9-3BC8-42F7-BC47-8A1DF5415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45C58F-744A-4DC9-9EF6-12A5CC6D9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F045C58F-744A-4DC9-9EF6-12A5CC6D98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F045C58F-744A-4DC9-9EF6-12A5CC6D9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F045C58F-744A-4DC9-9EF6-12A5CC6D9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D2FBBD6-108F-4DED-B958-42B2F2F41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graphicEl>
                                              <a:dgm id="{5D2FBBD6-108F-4DED-B958-42B2F2F416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5D2FBBD6-108F-4DED-B958-42B2F2F41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graphicEl>
                                              <a:dgm id="{5D2FBBD6-108F-4DED-B958-42B2F2F41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F53FFD-B5D6-4B42-96B7-CB94CCA02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graphicEl>
                                              <a:dgm id="{F3F53FFD-B5D6-4B42-96B7-CB94CCA02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F3F53FFD-B5D6-4B42-96B7-CB94CCA02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F3F53FFD-B5D6-4B42-96B7-CB94CCA02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Mögliche Termine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3568" y="2138174"/>
            <a:ext cx="7272808" cy="609756"/>
          </a:xfrm>
        </p:spPr>
        <p:txBody>
          <a:bodyPr>
            <a:noAutofit/>
          </a:bodyPr>
          <a:lstStyle/>
          <a:p>
            <a:r>
              <a:rPr lang="de-DE" dirty="0" smtClean="0"/>
              <a:t>Termine immer vormittags</a:t>
            </a:r>
          </a:p>
          <a:p>
            <a:r>
              <a:rPr lang="de-DE" dirty="0" smtClean="0"/>
              <a:t>1. Modul 9:00 – 13:00, alle weiteren 9:00 -11:30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553414"/>
              </p:ext>
            </p:extLst>
          </p:nvPr>
        </p:nvGraphicFramePr>
        <p:xfrm>
          <a:off x="683568" y="2748762"/>
          <a:ext cx="792088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628"/>
                <a:gridCol w="1528591"/>
                <a:gridCol w="1667553"/>
                <a:gridCol w="1507212"/>
                <a:gridCol w="18278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Monat</a:t>
                      </a:r>
                      <a:endParaRPr lang="de-DE" dirty="0"/>
                    </a:p>
                  </a:txBody>
                  <a:tcPr>
                    <a:solidFill>
                      <a:srgbClr val="A466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Montag</a:t>
                      </a:r>
                      <a:endParaRPr lang="de-DE" dirty="0"/>
                    </a:p>
                  </a:txBody>
                  <a:tcPr>
                    <a:solidFill>
                      <a:srgbClr val="A466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Dienstag</a:t>
                      </a:r>
                      <a:endParaRPr lang="de-DE" dirty="0"/>
                    </a:p>
                  </a:txBody>
                  <a:tcPr>
                    <a:solidFill>
                      <a:srgbClr val="A466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Donnerstag</a:t>
                      </a:r>
                      <a:endParaRPr lang="de-DE" dirty="0"/>
                    </a:p>
                  </a:txBody>
                  <a:tcPr>
                    <a:solidFill>
                      <a:srgbClr val="A466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Freitag</a:t>
                      </a:r>
                      <a:endParaRPr lang="de-DE" dirty="0"/>
                    </a:p>
                  </a:txBody>
                  <a:tcPr>
                    <a:solidFill>
                      <a:srgbClr val="A4667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Mai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11.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19.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22.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Juni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01., 08., 15.,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02., 08.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11., 25.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05., 12.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 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Juli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27.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07., 21.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09., 23.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10.,</a:t>
                      </a:r>
                      <a:r>
                        <a:rPr lang="de-DE" baseline="0" dirty="0" smtClean="0"/>
                        <a:t> 31.</a:t>
                      </a:r>
                      <a:endParaRPr lang="de-D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August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04.,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06.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September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01.,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22., 29.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04., 18.</a:t>
                      </a:r>
                    </a:p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Oktober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08.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09.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683568" y="5879013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/>
              <a:t>Endgültige Terminabstimmung per </a:t>
            </a:r>
            <a:r>
              <a:rPr lang="de-DE" sz="1400" dirty="0">
                <a:hlinkClick r:id="rId2"/>
              </a:rPr>
              <a:t>https://terminplaner2.dfn.de/</a:t>
            </a:r>
            <a:endParaRPr lang="de-DE" sz="1400" dirty="0"/>
          </a:p>
          <a:p>
            <a:r>
              <a:rPr lang="de-DE" sz="1400" dirty="0"/>
              <a:t>(Umfragelink senden wir Ihnen nach der Besprechung zu)</a:t>
            </a:r>
          </a:p>
        </p:txBody>
      </p:sp>
    </p:spTree>
    <p:extLst>
      <p:ext uri="{BB962C8B-B14F-4D97-AF65-F5344CB8AC3E}">
        <p14:creationId xmlns:p14="http://schemas.microsoft.com/office/powerpoint/2010/main" val="54955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Bildrechte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Folie 4:</a:t>
            </a:r>
          </a:p>
          <a:p>
            <a:r>
              <a:rPr lang="de-DE" altLang="de-DE" dirty="0" smtClean="0"/>
              <a:t>Links </a:t>
            </a:r>
            <a:r>
              <a:rPr lang="de-DE" altLang="de-DE" dirty="0" err="1" smtClean="0"/>
              <a:t>gross</a:t>
            </a:r>
            <a:r>
              <a:rPr lang="de-DE" altLang="de-DE" dirty="0" smtClean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dirty="0" err="1" smtClean="0"/>
              <a:t>morgueFile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free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photo</a:t>
            </a:r>
            <a:r>
              <a:rPr lang="de-DE" altLang="de-DE" dirty="0" smtClean="0"/>
              <a:t> - </a:t>
            </a:r>
            <a:r>
              <a:rPr lang="de-DE" altLang="de-DE" dirty="0" smtClean="0">
                <a:hlinkClick r:id="rId2"/>
              </a:rPr>
              <a:t>http://mrg.bz/qWy2Sy</a:t>
            </a:r>
            <a:endParaRPr lang="de-DE" altLang="de-DE" dirty="0" smtClean="0"/>
          </a:p>
          <a:p>
            <a:pPr>
              <a:buFont typeface="Arial" panose="020B0604020202020204" pitchFamily="34" charset="0"/>
              <a:buChar char="•"/>
            </a:pPr>
            <a:endParaRPr lang="de-DE" altLang="de-DE" dirty="0" smtClean="0"/>
          </a:p>
          <a:p>
            <a:r>
              <a:rPr lang="de-DE" altLang="de-DE" dirty="0" smtClean="0"/>
              <a:t>Rechts klein von oben nach unten: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dirty="0" smtClean="0">
                <a:hlinkClick r:id="rId3"/>
              </a:rPr>
              <a:t>http://mrg.bz/BD3DMI</a:t>
            </a:r>
            <a:endParaRPr lang="de-DE" alt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de-DE" dirty="0" smtClean="0"/>
              <a:t>Flickr - Thomas </a:t>
            </a:r>
            <a:r>
              <a:rPr lang="en-US" altLang="de-DE" dirty="0" err="1" smtClean="0"/>
              <a:t>Leuthard</a:t>
            </a:r>
            <a:r>
              <a:rPr lang="en-US" altLang="de-DE" dirty="0" smtClean="0"/>
              <a:t> </a:t>
            </a:r>
            <a:r>
              <a:rPr lang="pl-PL" altLang="de-DE" dirty="0" smtClean="0"/>
              <a:t>(CC BY-SA 2.0</a:t>
            </a:r>
            <a:r>
              <a:rPr lang="en-US" altLang="de-DE" dirty="0" smtClean="0"/>
              <a:t>)</a:t>
            </a:r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de-DE" altLang="de-DE" dirty="0" smtClean="0">
                <a:hlinkClick r:id="rId4"/>
              </a:rPr>
              <a:t>http://mrg.bz/QlKQKm</a:t>
            </a:r>
            <a:endParaRPr lang="de-DE" altLang="de-DE" dirty="0" smtClean="0"/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de-DE" altLang="de-DE" dirty="0" smtClean="0">
                <a:hlinkClick r:id="rId5"/>
              </a:rPr>
              <a:t>http://mrg.bz/Yxr2AH</a:t>
            </a:r>
            <a:endParaRPr lang="de-DE" altLang="de-DE" dirty="0" smtClean="0"/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en-US" altLang="de-DE" dirty="0" smtClean="0"/>
              <a:t>Flickr - Thomas </a:t>
            </a:r>
            <a:r>
              <a:rPr lang="en-US" altLang="de-DE" dirty="0" err="1" smtClean="0"/>
              <a:t>Leuthard</a:t>
            </a:r>
            <a:r>
              <a:rPr lang="en-US" altLang="de-DE" dirty="0" smtClean="0"/>
              <a:t> </a:t>
            </a:r>
            <a:r>
              <a:rPr lang="pl-PL" altLang="de-DE" dirty="0" smtClean="0"/>
              <a:t>(CC BY-SA 2.0</a:t>
            </a:r>
            <a:r>
              <a:rPr lang="en-US" altLang="de-DE" dirty="0" smtClean="0"/>
              <a:t>)</a:t>
            </a:r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pl-PL" altLang="de-DE" dirty="0" smtClean="0"/>
              <a:t>Flickr - Ewa Rozkosz (CC BY-SA 2.0</a:t>
            </a:r>
            <a:r>
              <a:rPr lang="de-DE" altLang="de-DE" dirty="0" smtClean="0"/>
              <a:t>)</a:t>
            </a:r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en-US" altLang="de-DE" dirty="0" smtClean="0"/>
              <a:t>Flickr - Thomas </a:t>
            </a:r>
            <a:r>
              <a:rPr lang="en-US" altLang="de-DE" dirty="0" err="1" smtClean="0"/>
              <a:t>Leuthard</a:t>
            </a:r>
            <a:r>
              <a:rPr lang="en-US" altLang="de-DE" dirty="0" smtClean="0"/>
              <a:t> </a:t>
            </a:r>
            <a:r>
              <a:rPr lang="pl-PL" altLang="de-DE" dirty="0" smtClean="0"/>
              <a:t>(CC BY-SA 2.0</a:t>
            </a:r>
            <a:r>
              <a:rPr lang="en-US" altLang="de-DE" dirty="0" smtClean="0"/>
              <a:t>)</a:t>
            </a:r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en-US" altLang="de-DE" dirty="0" smtClean="0"/>
              <a:t>Flickr – Liam Daly </a:t>
            </a:r>
            <a:r>
              <a:rPr lang="pl-PL" altLang="de-DE" dirty="0" smtClean="0"/>
              <a:t>(CC BY-SA 2.0</a:t>
            </a:r>
            <a:r>
              <a:rPr lang="en-US" altLang="de-DE" dirty="0" smtClean="0"/>
              <a:t>)</a:t>
            </a:r>
            <a:endParaRPr lang="de-DE" altLang="de-DE" dirty="0" smtClean="0"/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de-DE" altLang="de-DE" dirty="0" smtClean="0">
                <a:hlinkClick r:id="rId6"/>
              </a:rPr>
              <a:t>http://mrg.bz/BbPyPh</a:t>
            </a:r>
            <a:endParaRPr lang="de-DE" altLang="de-DE" dirty="0" smtClean="0"/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en-US" altLang="de-DE" dirty="0" smtClean="0"/>
              <a:t>Flickr – Heath Brandon </a:t>
            </a:r>
            <a:r>
              <a:rPr lang="pl-PL" altLang="de-DE" dirty="0" smtClean="0"/>
              <a:t>(CC BY-SA 2.0</a:t>
            </a:r>
            <a:r>
              <a:rPr lang="en-US" altLang="de-DE" dirty="0" smtClean="0"/>
              <a:t>)</a:t>
            </a:r>
            <a:endParaRPr lang="de-DE" altLang="de-DE" dirty="0" smtClean="0"/>
          </a:p>
          <a:p>
            <a:endParaRPr lang="de-DE" dirty="0" smtClean="0"/>
          </a:p>
          <a:p>
            <a:r>
              <a:rPr lang="de-DE" dirty="0" smtClean="0"/>
              <a:t>Folie 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Bild 1: UB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Bild 2: Postkarte DAK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Bild 3: </a:t>
            </a:r>
            <a:r>
              <a:rPr lang="de-DE" dirty="0" smtClean="0">
                <a:hlinkClick r:id="rId7"/>
              </a:rPr>
              <a:t>http://pixabay.com/de/verkehrszeichen-achtung-vorfahrt-63983/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Bild 4: </a:t>
            </a:r>
            <a:r>
              <a:rPr lang="de-DE" altLang="de-DE" dirty="0" smtClean="0">
                <a:hlinkClick r:id="rId8"/>
              </a:rPr>
              <a:t>http://mrg.bz/5aFZNO</a:t>
            </a:r>
            <a:endParaRPr lang="de-DE" alt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959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Bildschirmpräsentation (4:3)</PresentationFormat>
  <Paragraphs>125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PowerPoint-Präsentation</vt:lpstr>
      <vt:lpstr>Überblick</vt:lpstr>
      <vt:lpstr>Meine Vorerfahrungen</vt:lpstr>
      <vt:lpstr>Was muss ein informationskompetenter Mitarbeiter können…</vt:lpstr>
      <vt:lpstr>Relevante Dimensionen für Informationskompetenz</vt:lpstr>
      <vt:lpstr>Wieso – Weshalb – Warum</vt:lpstr>
      <vt:lpstr>Weiterbildung</vt:lpstr>
      <vt:lpstr>Mögliche Termine</vt:lpstr>
      <vt:lpstr>Bildrechte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LocalAdmin</dc:creator>
  <cp:lastModifiedBy>Rechenzentrum</cp:lastModifiedBy>
  <cp:revision>99</cp:revision>
  <cp:lastPrinted>2015-04-27T13:45:58Z</cp:lastPrinted>
  <dcterms:modified xsi:type="dcterms:W3CDTF">2015-04-29T08:36:26Z</dcterms:modified>
</cp:coreProperties>
</file>