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31"/>
  </p:notesMasterIdLst>
  <p:handoutMasterIdLst>
    <p:handoutMasterId r:id="rId32"/>
  </p:handoutMasterIdLst>
  <p:sldIdLst>
    <p:sldId id="258" r:id="rId3"/>
    <p:sldId id="289" r:id="rId4"/>
    <p:sldId id="265" r:id="rId5"/>
    <p:sldId id="291" r:id="rId6"/>
    <p:sldId id="267" r:id="rId7"/>
    <p:sldId id="264" r:id="rId8"/>
    <p:sldId id="268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66" r:id="rId29"/>
    <p:sldId id="260" r:id="rId30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8E8D"/>
    <a:srgbClr val="A46674"/>
    <a:srgbClr val="3D4100"/>
    <a:srgbClr val="0087B2"/>
    <a:srgbClr val="1D3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1" autoAdjust="0"/>
    <p:restoredTop sz="94660" autoAdjust="0"/>
  </p:normalViewPr>
  <p:slideViewPr>
    <p:cSldViewPr showGuides="1">
      <p:cViewPr>
        <p:scale>
          <a:sx n="100" d="100"/>
          <a:sy n="100" d="100"/>
        </p:scale>
        <p:origin x="-72" y="-72"/>
      </p:cViewPr>
      <p:guideLst>
        <p:guide orient="horz" pos="1344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126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C3407-154E-4463-B0FD-AA1BA362723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D122CF-FDB1-4563-A51C-5E3129DF8FD8}">
      <dgm:prSet phldrT="[Text]" custT="1"/>
      <dgm:spPr>
        <a:solidFill>
          <a:srgbClr val="A46674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de-DE" sz="1200" dirty="0" smtClean="0">
              <a:solidFill>
                <a:schemeClr val="bg1"/>
              </a:solidFill>
            </a:rPr>
            <a:t>Universitäts-</a:t>
          </a:r>
          <a:r>
            <a:rPr lang="de-DE" sz="1200" dirty="0" err="1" smtClean="0">
              <a:solidFill>
                <a:schemeClr val="bg1"/>
              </a:solidFill>
            </a:rPr>
            <a:t>bibliothek</a:t>
          </a:r>
          <a:endParaRPr lang="de-DE" sz="1200" dirty="0">
            <a:solidFill>
              <a:schemeClr val="bg1"/>
            </a:solidFill>
          </a:endParaRPr>
        </a:p>
      </dgm:t>
    </dgm:pt>
    <dgm:pt modelId="{DF9AF030-7D61-4AA2-ACE9-83267E61F909}" type="parTrans" cxnId="{A51BABC6-3AD4-4733-AC41-E90A68563369}">
      <dgm:prSet/>
      <dgm:spPr/>
      <dgm:t>
        <a:bodyPr/>
        <a:lstStyle/>
        <a:p>
          <a:endParaRPr lang="de-DE"/>
        </a:p>
      </dgm:t>
    </dgm:pt>
    <dgm:pt modelId="{B4C74380-391E-4FC8-8E1B-1758F3C62026}" type="sibTrans" cxnId="{A51BABC6-3AD4-4733-AC41-E90A68563369}">
      <dgm:prSet/>
      <dgm:spPr/>
      <dgm:t>
        <a:bodyPr/>
        <a:lstStyle/>
        <a:p>
          <a:endParaRPr lang="de-DE"/>
        </a:p>
      </dgm:t>
    </dgm:pt>
    <dgm:pt modelId="{C3267ED9-DB2B-43CE-84CE-8D91E0EA5102}">
      <dgm:prSet phldrT="[Text]" custT="1"/>
      <dgm:spPr>
        <a:solidFill>
          <a:srgbClr val="A46674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de-DE" sz="1200" dirty="0" smtClean="0">
              <a:solidFill>
                <a:schemeClr val="bg1"/>
              </a:solidFill>
            </a:rPr>
            <a:t>Staatliche Bibliothek</a:t>
          </a:r>
          <a:endParaRPr lang="de-DE" sz="1200" dirty="0">
            <a:solidFill>
              <a:schemeClr val="bg1"/>
            </a:solidFill>
          </a:endParaRPr>
        </a:p>
      </dgm:t>
    </dgm:pt>
    <dgm:pt modelId="{F74313D5-FB81-4EBE-8E12-85F8126680E0}" type="parTrans" cxnId="{8BCD3DFB-C418-4739-B5E8-168D7F1A3011}">
      <dgm:prSet/>
      <dgm:spPr/>
      <dgm:t>
        <a:bodyPr/>
        <a:lstStyle/>
        <a:p>
          <a:endParaRPr lang="de-DE"/>
        </a:p>
      </dgm:t>
    </dgm:pt>
    <dgm:pt modelId="{CA9681B3-BB0C-407E-9C61-2FE83BAA1F19}" type="sibTrans" cxnId="{8BCD3DFB-C418-4739-B5E8-168D7F1A3011}">
      <dgm:prSet/>
      <dgm:spPr/>
      <dgm:t>
        <a:bodyPr/>
        <a:lstStyle/>
        <a:p>
          <a:endParaRPr lang="de-DE"/>
        </a:p>
      </dgm:t>
    </dgm:pt>
    <dgm:pt modelId="{86ED2D8A-0C6B-4CE4-A299-A1AAA317C3C0}">
      <dgm:prSet phldrT="[Text]" custT="1"/>
      <dgm:spPr>
        <a:solidFill>
          <a:srgbClr val="A46674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de-DE" sz="1200" dirty="0" smtClean="0">
              <a:solidFill>
                <a:schemeClr val="bg1"/>
              </a:solidFill>
            </a:rPr>
            <a:t>Bibliothek des Stadtarchivs</a:t>
          </a:r>
          <a:endParaRPr lang="de-DE" sz="1200" dirty="0">
            <a:solidFill>
              <a:schemeClr val="bg1"/>
            </a:solidFill>
          </a:endParaRPr>
        </a:p>
      </dgm:t>
    </dgm:pt>
    <dgm:pt modelId="{82F17640-CB88-4F95-891A-FDBDDA92BAF5}" type="parTrans" cxnId="{430D6770-8466-4757-8CD0-76F141B2B712}">
      <dgm:prSet/>
      <dgm:spPr/>
      <dgm:t>
        <a:bodyPr/>
        <a:lstStyle/>
        <a:p>
          <a:endParaRPr lang="de-DE"/>
        </a:p>
      </dgm:t>
    </dgm:pt>
    <dgm:pt modelId="{4746D305-B305-4C69-94E2-2AAAF97BD01F}" type="sibTrans" cxnId="{430D6770-8466-4757-8CD0-76F141B2B712}">
      <dgm:prSet/>
      <dgm:spPr/>
      <dgm:t>
        <a:bodyPr/>
        <a:lstStyle/>
        <a:p>
          <a:endParaRPr lang="de-DE"/>
        </a:p>
      </dgm:t>
    </dgm:pt>
    <dgm:pt modelId="{1DF61F8F-E153-462F-913A-6D0AACF820DD}">
      <dgm:prSet phldrT="[Text]" custT="1"/>
      <dgm:spPr>
        <a:solidFill>
          <a:srgbClr val="A46674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de-DE" sz="1200" dirty="0" smtClean="0">
              <a:solidFill>
                <a:schemeClr val="bg1"/>
              </a:solidFill>
              <a:sym typeface="Symbol" pitchFamily="18" charset="2"/>
            </a:rPr>
            <a:t>Hochschul-</a:t>
          </a:r>
          <a:r>
            <a:rPr lang="de-DE" sz="1200" dirty="0" err="1" smtClean="0">
              <a:solidFill>
                <a:schemeClr val="bg1"/>
              </a:solidFill>
              <a:sym typeface="Symbol" pitchFamily="18" charset="2"/>
            </a:rPr>
            <a:t>bibliothek</a:t>
          </a:r>
          <a:endParaRPr lang="de-DE" sz="1200" dirty="0">
            <a:solidFill>
              <a:schemeClr val="bg1"/>
            </a:solidFill>
          </a:endParaRPr>
        </a:p>
      </dgm:t>
    </dgm:pt>
    <dgm:pt modelId="{30F0DEC0-BCF9-4D19-8A39-A87D3B670003}" type="parTrans" cxnId="{80A1D8F0-A1C4-455D-8C67-F99669C8D430}">
      <dgm:prSet/>
      <dgm:spPr/>
      <dgm:t>
        <a:bodyPr/>
        <a:lstStyle/>
        <a:p>
          <a:endParaRPr lang="de-DE"/>
        </a:p>
      </dgm:t>
    </dgm:pt>
    <dgm:pt modelId="{DA9EED01-2854-40EC-B6E0-EE763795D183}" type="sibTrans" cxnId="{80A1D8F0-A1C4-455D-8C67-F99669C8D430}">
      <dgm:prSet/>
      <dgm:spPr/>
      <dgm:t>
        <a:bodyPr/>
        <a:lstStyle/>
        <a:p>
          <a:endParaRPr lang="de-DE"/>
        </a:p>
      </dgm:t>
    </dgm:pt>
    <dgm:pt modelId="{9C43D359-23C7-4179-A7A3-DE61F12A2180}">
      <dgm:prSet custT="1"/>
      <dgm:spPr>
        <a:solidFill>
          <a:srgbClr val="A46674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de-DE" sz="1200" dirty="0" smtClean="0">
              <a:solidFill>
                <a:schemeClr val="bg1"/>
              </a:solidFill>
            </a:rPr>
            <a:t>Bibliothek im </a:t>
          </a:r>
          <a:r>
            <a:rPr lang="de-DE" sz="1200" dirty="0" err="1" smtClean="0">
              <a:solidFill>
                <a:schemeClr val="bg1"/>
              </a:solidFill>
            </a:rPr>
            <a:t>WiOS</a:t>
          </a:r>
          <a:endParaRPr lang="de-DE" sz="1200" dirty="0">
            <a:solidFill>
              <a:schemeClr val="bg1"/>
            </a:solidFill>
          </a:endParaRPr>
        </a:p>
      </dgm:t>
    </dgm:pt>
    <dgm:pt modelId="{D3241EDB-D545-4E5A-AC27-17CC4C3BB771}" type="parTrans" cxnId="{DD0C5C99-86E7-42D6-B6A0-BEE425EF397D}">
      <dgm:prSet/>
      <dgm:spPr/>
      <dgm:t>
        <a:bodyPr/>
        <a:lstStyle/>
        <a:p>
          <a:endParaRPr lang="de-DE"/>
        </a:p>
      </dgm:t>
    </dgm:pt>
    <dgm:pt modelId="{77C6D8FC-102A-403E-8C83-7C764C9E6FF0}" type="sibTrans" cxnId="{DD0C5C99-86E7-42D6-B6A0-BEE425EF397D}">
      <dgm:prSet/>
      <dgm:spPr/>
      <dgm:t>
        <a:bodyPr/>
        <a:lstStyle/>
        <a:p>
          <a:endParaRPr lang="de-DE"/>
        </a:p>
      </dgm:t>
    </dgm:pt>
    <dgm:pt modelId="{89F2E016-0415-4839-8147-5216C42EF929}">
      <dgm:prSet custT="1"/>
      <dgm:spPr>
        <a:solidFill>
          <a:srgbClr val="A46674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de-DE" sz="1200" dirty="0" smtClean="0">
              <a:solidFill>
                <a:schemeClr val="bg1"/>
              </a:solidFill>
            </a:rPr>
            <a:t>Fürst Thurn- und Taxis Hofbibliothek</a:t>
          </a:r>
          <a:endParaRPr lang="de-DE" sz="1200" dirty="0">
            <a:solidFill>
              <a:schemeClr val="bg1"/>
            </a:solidFill>
          </a:endParaRPr>
        </a:p>
      </dgm:t>
    </dgm:pt>
    <dgm:pt modelId="{B7446FCF-8A73-45B6-ACA6-E4936389EAEB}" type="parTrans" cxnId="{44A6796E-1825-4B96-AEF3-4ED483B68FEF}">
      <dgm:prSet/>
      <dgm:spPr/>
      <dgm:t>
        <a:bodyPr/>
        <a:lstStyle/>
        <a:p>
          <a:endParaRPr lang="de-DE"/>
        </a:p>
      </dgm:t>
    </dgm:pt>
    <dgm:pt modelId="{BC5341BA-7BA8-4242-AB07-C2118C4CBE14}" type="sibTrans" cxnId="{44A6796E-1825-4B96-AEF3-4ED483B68FEF}">
      <dgm:prSet/>
      <dgm:spPr/>
      <dgm:t>
        <a:bodyPr/>
        <a:lstStyle/>
        <a:p>
          <a:endParaRPr lang="de-DE"/>
        </a:p>
      </dgm:t>
    </dgm:pt>
    <dgm:pt modelId="{9D21C48D-5EE1-43F4-B80B-08E55139929A}">
      <dgm:prSet custT="1"/>
      <dgm:spPr>
        <a:solidFill>
          <a:srgbClr val="A46674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de-DE" sz="1200" dirty="0" smtClean="0">
              <a:solidFill>
                <a:schemeClr val="bg1"/>
              </a:solidFill>
            </a:rPr>
            <a:t>Bischöfliche </a:t>
          </a:r>
          <a:r>
            <a:rPr lang="de-DE" sz="1200" dirty="0" err="1" smtClean="0">
              <a:solidFill>
                <a:schemeClr val="bg1"/>
              </a:solidFill>
            </a:rPr>
            <a:t>Zentralbib-liothek</a:t>
          </a:r>
          <a:endParaRPr lang="de-DE" sz="1200" dirty="0">
            <a:solidFill>
              <a:schemeClr val="bg1"/>
            </a:solidFill>
          </a:endParaRPr>
        </a:p>
      </dgm:t>
    </dgm:pt>
    <dgm:pt modelId="{EF0F8904-C899-4BD7-B686-7050B03F5205}" type="parTrans" cxnId="{28762EA9-9D37-4B69-BC87-320CE7125E9F}">
      <dgm:prSet/>
      <dgm:spPr/>
      <dgm:t>
        <a:bodyPr/>
        <a:lstStyle/>
        <a:p>
          <a:endParaRPr lang="de-DE"/>
        </a:p>
      </dgm:t>
    </dgm:pt>
    <dgm:pt modelId="{71B5DEDA-F862-4796-8134-AD99DA0C7E87}" type="sibTrans" cxnId="{28762EA9-9D37-4B69-BC87-320CE7125E9F}">
      <dgm:prSet/>
      <dgm:spPr/>
      <dgm:t>
        <a:bodyPr/>
        <a:lstStyle/>
        <a:p>
          <a:endParaRPr lang="de-DE"/>
        </a:p>
      </dgm:t>
    </dgm:pt>
    <dgm:pt modelId="{92F9236F-A8E2-4BA4-8C8A-F5A2CC05B720}" type="pres">
      <dgm:prSet presAssocID="{CD9C3407-154E-4463-B0FD-AA1BA362723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64DB213-DD34-49CE-AE08-926594843501}" type="pres">
      <dgm:prSet presAssocID="{A4D122CF-FDB1-4563-A51C-5E3129DF8FD8}" presName="node" presStyleLbl="node1" presStyleIdx="0" presStyleCnt="7" custRadScaleRad="87197" custRadScaleInc="103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32D9A92-9E30-4C14-A12C-B77082497531}" type="pres">
      <dgm:prSet presAssocID="{B4C74380-391E-4FC8-8E1B-1758F3C62026}" presName="sibTrans" presStyleLbl="sibTrans2D1" presStyleIdx="0" presStyleCnt="7"/>
      <dgm:spPr/>
      <dgm:t>
        <a:bodyPr/>
        <a:lstStyle/>
        <a:p>
          <a:endParaRPr lang="de-DE"/>
        </a:p>
      </dgm:t>
    </dgm:pt>
    <dgm:pt modelId="{062AFBDB-D72B-4919-BD84-F5C9EB07A057}" type="pres">
      <dgm:prSet presAssocID="{B4C74380-391E-4FC8-8E1B-1758F3C62026}" presName="connectorText" presStyleLbl="sibTrans2D1" presStyleIdx="0" presStyleCnt="7"/>
      <dgm:spPr/>
      <dgm:t>
        <a:bodyPr/>
        <a:lstStyle/>
        <a:p>
          <a:endParaRPr lang="de-DE"/>
        </a:p>
      </dgm:t>
    </dgm:pt>
    <dgm:pt modelId="{A7451083-9B94-4830-80FC-F4359441D136}" type="pres">
      <dgm:prSet presAssocID="{9C43D359-23C7-4179-A7A3-DE61F12A2180}" presName="node" presStyleLbl="node1" presStyleIdx="1" presStyleCnt="7" custRadScaleRad="102860" custRadScaleInc="272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07C0046-DA16-4F9D-8FC3-5692B8F5F557}" type="pres">
      <dgm:prSet presAssocID="{77C6D8FC-102A-403E-8C83-7C764C9E6FF0}" presName="sibTrans" presStyleLbl="sibTrans2D1" presStyleIdx="1" presStyleCnt="7"/>
      <dgm:spPr/>
      <dgm:t>
        <a:bodyPr/>
        <a:lstStyle/>
        <a:p>
          <a:endParaRPr lang="de-DE"/>
        </a:p>
      </dgm:t>
    </dgm:pt>
    <dgm:pt modelId="{2113377E-8428-4315-B378-B4F8F27D1D13}" type="pres">
      <dgm:prSet presAssocID="{77C6D8FC-102A-403E-8C83-7C764C9E6FF0}" presName="connectorText" presStyleLbl="sibTrans2D1" presStyleIdx="1" presStyleCnt="7"/>
      <dgm:spPr/>
      <dgm:t>
        <a:bodyPr/>
        <a:lstStyle/>
        <a:p>
          <a:endParaRPr lang="de-DE"/>
        </a:p>
      </dgm:t>
    </dgm:pt>
    <dgm:pt modelId="{20B73EED-1ADF-4983-8B4A-6D34042F5B48}" type="pres">
      <dgm:prSet presAssocID="{C3267ED9-DB2B-43CE-84CE-8D91E0EA5102}" presName="node" presStyleLbl="node1" presStyleIdx="2" presStyleCnt="7" custRadScaleRad="104856" custRadScaleInc="-1264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67356A0-192C-4B17-AB1C-080D27AD83BB}" type="pres">
      <dgm:prSet presAssocID="{CA9681B3-BB0C-407E-9C61-2FE83BAA1F19}" presName="sibTrans" presStyleLbl="sibTrans2D1" presStyleIdx="2" presStyleCnt="7"/>
      <dgm:spPr/>
      <dgm:t>
        <a:bodyPr/>
        <a:lstStyle/>
        <a:p>
          <a:endParaRPr lang="de-DE"/>
        </a:p>
      </dgm:t>
    </dgm:pt>
    <dgm:pt modelId="{5A13DA2C-D269-4B49-A439-23400C8D682B}" type="pres">
      <dgm:prSet presAssocID="{CA9681B3-BB0C-407E-9C61-2FE83BAA1F19}" presName="connectorText" presStyleLbl="sibTrans2D1" presStyleIdx="2" presStyleCnt="7"/>
      <dgm:spPr/>
      <dgm:t>
        <a:bodyPr/>
        <a:lstStyle/>
        <a:p>
          <a:endParaRPr lang="de-DE"/>
        </a:p>
      </dgm:t>
    </dgm:pt>
    <dgm:pt modelId="{AE5D10DE-8181-484A-951B-0EB39E5BF81C}" type="pres">
      <dgm:prSet presAssocID="{86ED2D8A-0C6B-4CE4-A299-A1AAA317C3C0}" presName="node" presStyleLbl="node1" presStyleIdx="3" presStyleCnt="7" custRadScaleRad="79038" custRadScaleInc="-2948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7C8357E-3555-4B97-9AA1-96D35B5FA3B6}" type="pres">
      <dgm:prSet presAssocID="{4746D305-B305-4C69-94E2-2AAAF97BD01F}" presName="sibTrans" presStyleLbl="sibTrans2D1" presStyleIdx="3" presStyleCnt="7"/>
      <dgm:spPr/>
      <dgm:t>
        <a:bodyPr/>
        <a:lstStyle/>
        <a:p>
          <a:endParaRPr lang="de-DE"/>
        </a:p>
      </dgm:t>
    </dgm:pt>
    <dgm:pt modelId="{996B19CA-D600-42D0-BFD3-51E0932B7F36}" type="pres">
      <dgm:prSet presAssocID="{4746D305-B305-4C69-94E2-2AAAF97BD01F}" presName="connectorText" presStyleLbl="sibTrans2D1" presStyleIdx="3" presStyleCnt="7"/>
      <dgm:spPr/>
      <dgm:t>
        <a:bodyPr/>
        <a:lstStyle/>
        <a:p>
          <a:endParaRPr lang="de-DE"/>
        </a:p>
      </dgm:t>
    </dgm:pt>
    <dgm:pt modelId="{92336CCD-9E24-49CC-AE7F-D29691631204}" type="pres">
      <dgm:prSet presAssocID="{1DF61F8F-E153-462F-913A-6D0AACF820DD}" presName="node" presStyleLbl="node1" presStyleIdx="4" presStyleCnt="7" custRadScaleRad="75400" custRadScaleInc="1518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4AC5C8-C995-428D-A517-4804E067CC5F}" type="pres">
      <dgm:prSet presAssocID="{DA9EED01-2854-40EC-B6E0-EE763795D183}" presName="sibTrans" presStyleLbl="sibTrans2D1" presStyleIdx="4" presStyleCnt="7"/>
      <dgm:spPr/>
      <dgm:t>
        <a:bodyPr/>
        <a:lstStyle/>
        <a:p>
          <a:endParaRPr lang="de-DE"/>
        </a:p>
      </dgm:t>
    </dgm:pt>
    <dgm:pt modelId="{532C09D5-52A7-440D-8CA2-AA77840BBEDC}" type="pres">
      <dgm:prSet presAssocID="{DA9EED01-2854-40EC-B6E0-EE763795D183}" presName="connectorText" presStyleLbl="sibTrans2D1" presStyleIdx="4" presStyleCnt="7"/>
      <dgm:spPr/>
      <dgm:t>
        <a:bodyPr/>
        <a:lstStyle/>
        <a:p>
          <a:endParaRPr lang="de-DE"/>
        </a:p>
      </dgm:t>
    </dgm:pt>
    <dgm:pt modelId="{E1675C8C-FED0-460C-BA7A-D682BA523B09}" type="pres">
      <dgm:prSet presAssocID="{9D21C48D-5EE1-43F4-B80B-08E55139929A}" presName="node" presStyleLbl="node1" presStyleIdx="5" presStyleCnt="7" custRadScaleRad="101714" custRadScaleInc="1293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926AD8A-FDBD-4607-8C1B-52DA8211B01C}" type="pres">
      <dgm:prSet presAssocID="{71B5DEDA-F862-4796-8134-AD99DA0C7E87}" presName="sibTrans" presStyleLbl="sibTrans2D1" presStyleIdx="5" presStyleCnt="7"/>
      <dgm:spPr/>
      <dgm:t>
        <a:bodyPr/>
        <a:lstStyle/>
        <a:p>
          <a:endParaRPr lang="de-DE"/>
        </a:p>
      </dgm:t>
    </dgm:pt>
    <dgm:pt modelId="{20462C5F-6A01-4582-A736-E556EA8361CB}" type="pres">
      <dgm:prSet presAssocID="{71B5DEDA-F862-4796-8134-AD99DA0C7E87}" presName="connectorText" presStyleLbl="sibTrans2D1" presStyleIdx="5" presStyleCnt="7"/>
      <dgm:spPr/>
      <dgm:t>
        <a:bodyPr/>
        <a:lstStyle/>
        <a:p>
          <a:endParaRPr lang="de-DE"/>
        </a:p>
      </dgm:t>
    </dgm:pt>
    <dgm:pt modelId="{72E484DA-A487-4267-8691-6711D648970B}" type="pres">
      <dgm:prSet presAssocID="{89F2E016-0415-4839-8147-5216C42EF929}" presName="node" presStyleLbl="node1" presStyleIdx="6" presStyleCnt="7" custRadScaleRad="98578" custRadScaleInc="490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0B0A6C7-A1ED-43E7-868C-59F4EB2FF20F}" type="pres">
      <dgm:prSet presAssocID="{BC5341BA-7BA8-4242-AB07-C2118C4CBE14}" presName="sibTrans" presStyleLbl="sibTrans2D1" presStyleIdx="6" presStyleCnt="7"/>
      <dgm:spPr/>
      <dgm:t>
        <a:bodyPr/>
        <a:lstStyle/>
        <a:p>
          <a:endParaRPr lang="de-DE"/>
        </a:p>
      </dgm:t>
    </dgm:pt>
    <dgm:pt modelId="{0CC0FF34-13BE-4658-99A6-2CE9A16EB485}" type="pres">
      <dgm:prSet presAssocID="{BC5341BA-7BA8-4242-AB07-C2118C4CBE14}" presName="connectorText" presStyleLbl="sibTrans2D1" presStyleIdx="6" presStyleCnt="7"/>
      <dgm:spPr/>
      <dgm:t>
        <a:bodyPr/>
        <a:lstStyle/>
        <a:p>
          <a:endParaRPr lang="de-DE"/>
        </a:p>
      </dgm:t>
    </dgm:pt>
  </dgm:ptLst>
  <dgm:cxnLst>
    <dgm:cxn modelId="{238940CE-0D53-4DD3-92F1-FC8E402408F9}" type="presOf" srcId="{B4C74380-391E-4FC8-8E1B-1758F3C62026}" destId="{062AFBDB-D72B-4919-BD84-F5C9EB07A057}" srcOrd="1" destOrd="0" presId="urn:microsoft.com/office/officeart/2005/8/layout/cycle2"/>
    <dgm:cxn modelId="{49D89F47-CB3A-402C-9753-99139C0D4246}" type="presOf" srcId="{DA9EED01-2854-40EC-B6E0-EE763795D183}" destId="{BF4AC5C8-C995-428D-A517-4804E067CC5F}" srcOrd="0" destOrd="0" presId="urn:microsoft.com/office/officeart/2005/8/layout/cycle2"/>
    <dgm:cxn modelId="{BAC707B5-21F9-4384-A9D6-FA3CBFB4E851}" type="presOf" srcId="{C3267ED9-DB2B-43CE-84CE-8D91E0EA5102}" destId="{20B73EED-1ADF-4983-8B4A-6D34042F5B48}" srcOrd="0" destOrd="0" presId="urn:microsoft.com/office/officeart/2005/8/layout/cycle2"/>
    <dgm:cxn modelId="{AEE94FEE-D1BD-4CDE-8306-7D4E1F91AEB7}" type="presOf" srcId="{B4C74380-391E-4FC8-8E1B-1758F3C62026}" destId="{132D9A92-9E30-4C14-A12C-B77082497531}" srcOrd="0" destOrd="0" presId="urn:microsoft.com/office/officeart/2005/8/layout/cycle2"/>
    <dgm:cxn modelId="{B647B1A5-611D-4B77-8D00-43514E280731}" type="presOf" srcId="{CA9681B3-BB0C-407E-9C61-2FE83BAA1F19}" destId="{667356A0-192C-4B17-AB1C-080D27AD83BB}" srcOrd="0" destOrd="0" presId="urn:microsoft.com/office/officeart/2005/8/layout/cycle2"/>
    <dgm:cxn modelId="{15BD1C97-32F5-4A94-864F-3041E9927F91}" type="presOf" srcId="{1DF61F8F-E153-462F-913A-6D0AACF820DD}" destId="{92336CCD-9E24-49CC-AE7F-D29691631204}" srcOrd="0" destOrd="0" presId="urn:microsoft.com/office/officeart/2005/8/layout/cycle2"/>
    <dgm:cxn modelId="{430D6770-8466-4757-8CD0-76F141B2B712}" srcId="{CD9C3407-154E-4463-B0FD-AA1BA3627231}" destId="{86ED2D8A-0C6B-4CE4-A299-A1AAA317C3C0}" srcOrd="3" destOrd="0" parTransId="{82F17640-CB88-4F95-891A-FDBDDA92BAF5}" sibTransId="{4746D305-B305-4C69-94E2-2AAAF97BD01F}"/>
    <dgm:cxn modelId="{A51BABC6-3AD4-4733-AC41-E90A68563369}" srcId="{CD9C3407-154E-4463-B0FD-AA1BA3627231}" destId="{A4D122CF-FDB1-4563-A51C-5E3129DF8FD8}" srcOrd="0" destOrd="0" parTransId="{DF9AF030-7D61-4AA2-ACE9-83267E61F909}" sibTransId="{B4C74380-391E-4FC8-8E1B-1758F3C62026}"/>
    <dgm:cxn modelId="{71A77A93-F4FE-4381-8E8E-2756C0DC0967}" type="presOf" srcId="{71B5DEDA-F862-4796-8134-AD99DA0C7E87}" destId="{D926AD8A-FDBD-4607-8C1B-52DA8211B01C}" srcOrd="0" destOrd="0" presId="urn:microsoft.com/office/officeart/2005/8/layout/cycle2"/>
    <dgm:cxn modelId="{B12A5522-131C-4082-973B-0C53D7503201}" type="presOf" srcId="{CA9681B3-BB0C-407E-9C61-2FE83BAA1F19}" destId="{5A13DA2C-D269-4B49-A439-23400C8D682B}" srcOrd="1" destOrd="0" presId="urn:microsoft.com/office/officeart/2005/8/layout/cycle2"/>
    <dgm:cxn modelId="{C7F2E0CE-5E5A-4BD0-A297-D6E2E778EDA7}" type="presOf" srcId="{4746D305-B305-4C69-94E2-2AAAF97BD01F}" destId="{996B19CA-D600-42D0-BFD3-51E0932B7F36}" srcOrd="1" destOrd="0" presId="urn:microsoft.com/office/officeart/2005/8/layout/cycle2"/>
    <dgm:cxn modelId="{44A6796E-1825-4B96-AEF3-4ED483B68FEF}" srcId="{CD9C3407-154E-4463-B0FD-AA1BA3627231}" destId="{89F2E016-0415-4839-8147-5216C42EF929}" srcOrd="6" destOrd="0" parTransId="{B7446FCF-8A73-45B6-ACA6-E4936389EAEB}" sibTransId="{BC5341BA-7BA8-4242-AB07-C2118C4CBE14}"/>
    <dgm:cxn modelId="{6A0BCBB0-A7A9-4AD8-8E20-57D7AC27D31B}" type="presOf" srcId="{86ED2D8A-0C6B-4CE4-A299-A1AAA317C3C0}" destId="{AE5D10DE-8181-484A-951B-0EB39E5BF81C}" srcOrd="0" destOrd="0" presId="urn:microsoft.com/office/officeart/2005/8/layout/cycle2"/>
    <dgm:cxn modelId="{80A1D8F0-A1C4-455D-8C67-F99669C8D430}" srcId="{CD9C3407-154E-4463-B0FD-AA1BA3627231}" destId="{1DF61F8F-E153-462F-913A-6D0AACF820DD}" srcOrd="4" destOrd="0" parTransId="{30F0DEC0-BCF9-4D19-8A39-A87D3B670003}" sibTransId="{DA9EED01-2854-40EC-B6E0-EE763795D183}"/>
    <dgm:cxn modelId="{20D12861-D95C-4F1C-9BCB-DE350E225FE9}" type="presOf" srcId="{77C6D8FC-102A-403E-8C83-7C764C9E6FF0}" destId="{507C0046-DA16-4F9D-8FC3-5692B8F5F557}" srcOrd="0" destOrd="0" presId="urn:microsoft.com/office/officeart/2005/8/layout/cycle2"/>
    <dgm:cxn modelId="{25CFAC65-EA5F-462C-983D-D4EBCACC12FB}" type="presOf" srcId="{A4D122CF-FDB1-4563-A51C-5E3129DF8FD8}" destId="{164DB213-DD34-49CE-AE08-926594843501}" srcOrd="0" destOrd="0" presId="urn:microsoft.com/office/officeart/2005/8/layout/cycle2"/>
    <dgm:cxn modelId="{B220CA23-8CAF-4BB0-817E-3A2B9CB5F28F}" type="presOf" srcId="{77C6D8FC-102A-403E-8C83-7C764C9E6FF0}" destId="{2113377E-8428-4315-B378-B4F8F27D1D13}" srcOrd="1" destOrd="0" presId="urn:microsoft.com/office/officeart/2005/8/layout/cycle2"/>
    <dgm:cxn modelId="{3932DF84-A204-4CA0-91CE-A8D1BDDC9F83}" type="presOf" srcId="{89F2E016-0415-4839-8147-5216C42EF929}" destId="{72E484DA-A487-4267-8691-6711D648970B}" srcOrd="0" destOrd="0" presId="urn:microsoft.com/office/officeart/2005/8/layout/cycle2"/>
    <dgm:cxn modelId="{8BCD3DFB-C418-4739-B5E8-168D7F1A3011}" srcId="{CD9C3407-154E-4463-B0FD-AA1BA3627231}" destId="{C3267ED9-DB2B-43CE-84CE-8D91E0EA5102}" srcOrd="2" destOrd="0" parTransId="{F74313D5-FB81-4EBE-8E12-85F8126680E0}" sibTransId="{CA9681B3-BB0C-407E-9C61-2FE83BAA1F19}"/>
    <dgm:cxn modelId="{01026578-5573-4CC6-9D37-8DF461D17365}" type="presOf" srcId="{9D21C48D-5EE1-43F4-B80B-08E55139929A}" destId="{E1675C8C-FED0-460C-BA7A-D682BA523B09}" srcOrd="0" destOrd="0" presId="urn:microsoft.com/office/officeart/2005/8/layout/cycle2"/>
    <dgm:cxn modelId="{8B083462-B9C7-40C1-B887-48F56B41626E}" type="presOf" srcId="{BC5341BA-7BA8-4242-AB07-C2118C4CBE14}" destId="{0CC0FF34-13BE-4658-99A6-2CE9A16EB485}" srcOrd="1" destOrd="0" presId="urn:microsoft.com/office/officeart/2005/8/layout/cycle2"/>
    <dgm:cxn modelId="{7123AA01-73D1-435F-89D9-976489681CE9}" type="presOf" srcId="{9C43D359-23C7-4179-A7A3-DE61F12A2180}" destId="{A7451083-9B94-4830-80FC-F4359441D136}" srcOrd="0" destOrd="0" presId="urn:microsoft.com/office/officeart/2005/8/layout/cycle2"/>
    <dgm:cxn modelId="{69159D91-FDE3-453D-AC7C-763A957362A1}" type="presOf" srcId="{BC5341BA-7BA8-4242-AB07-C2118C4CBE14}" destId="{60B0A6C7-A1ED-43E7-868C-59F4EB2FF20F}" srcOrd="0" destOrd="0" presId="urn:microsoft.com/office/officeart/2005/8/layout/cycle2"/>
    <dgm:cxn modelId="{0CB4E2B4-A220-42DD-84E3-7797D47774FC}" type="presOf" srcId="{DA9EED01-2854-40EC-B6E0-EE763795D183}" destId="{532C09D5-52A7-440D-8CA2-AA77840BBEDC}" srcOrd="1" destOrd="0" presId="urn:microsoft.com/office/officeart/2005/8/layout/cycle2"/>
    <dgm:cxn modelId="{F26ABA90-920D-4A19-9CC3-A299728D230C}" type="presOf" srcId="{71B5DEDA-F862-4796-8134-AD99DA0C7E87}" destId="{20462C5F-6A01-4582-A736-E556EA8361CB}" srcOrd="1" destOrd="0" presId="urn:microsoft.com/office/officeart/2005/8/layout/cycle2"/>
    <dgm:cxn modelId="{28762EA9-9D37-4B69-BC87-320CE7125E9F}" srcId="{CD9C3407-154E-4463-B0FD-AA1BA3627231}" destId="{9D21C48D-5EE1-43F4-B80B-08E55139929A}" srcOrd="5" destOrd="0" parTransId="{EF0F8904-C899-4BD7-B686-7050B03F5205}" sibTransId="{71B5DEDA-F862-4796-8134-AD99DA0C7E87}"/>
    <dgm:cxn modelId="{DD0C5C99-86E7-42D6-B6A0-BEE425EF397D}" srcId="{CD9C3407-154E-4463-B0FD-AA1BA3627231}" destId="{9C43D359-23C7-4179-A7A3-DE61F12A2180}" srcOrd="1" destOrd="0" parTransId="{D3241EDB-D545-4E5A-AC27-17CC4C3BB771}" sibTransId="{77C6D8FC-102A-403E-8C83-7C764C9E6FF0}"/>
    <dgm:cxn modelId="{C3D78091-26B3-4271-9402-FE09B10295AB}" type="presOf" srcId="{4746D305-B305-4C69-94E2-2AAAF97BD01F}" destId="{77C8357E-3555-4B97-9AA1-96D35B5FA3B6}" srcOrd="0" destOrd="0" presId="urn:microsoft.com/office/officeart/2005/8/layout/cycle2"/>
    <dgm:cxn modelId="{8EC93944-5152-429B-8BC8-3E5F83A11C8C}" type="presOf" srcId="{CD9C3407-154E-4463-B0FD-AA1BA3627231}" destId="{92F9236F-A8E2-4BA4-8C8A-F5A2CC05B720}" srcOrd="0" destOrd="0" presId="urn:microsoft.com/office/officeart/2005/8/layout/cycle2"/>
    <dgm:cxn modelId="{08C6568A-B1DD-46FA-A183-6B87EE70E4BC}" type="presParOf" srcId="{92F9236F-A8E2-4BA4-8C8A-F5A2CC05B720}" destId="{164DB213-DD34-49CE-AE08-926594843501}" srcOrd="0" destOrd="0" presId="urn:microsoft.com/office/officeart/2005/8/layout/cycle2"/>
    <dgm:cxn modelId="{88FC63E8-80C3-42B4-94AF-9D3C738219F4}" type="presParOf" srcId="{92F9236F-A8E2-4BA4-8C8A-F5A2CC05B720}" destId="{132D9A92-9E30-4C14-A12C-B77082497531}" srcOrd="1" destOrd="0" presId="urn:microsoft.com/office/officeart/2005/8/layout/cycle2"/>
    <dgm:cxn modelId="{0CD95204-BE14-403D-8279-2CA3FA7A744C}" type="presParOf" srcId="{132D9A92-9E30-4C14-A12C-B77082497531}" destId="{062AFBDB-D72B-4919-BD84-F5C9EB07A057}" srcOrd="0" destOrd="0" presId="urn:microsoft.com/office/officeart/2005/8/layout/cycle2"/>
    <dgm:cxn modelId="{989B84A2-00D2-4B02-8030-86ADC066FA08}" type="presParOf" srcId="{92F9236F-A8E2-4BA4-8C8A-F5A2CC05B720}" destId="{A7451083-9B94-4830-80FC-F4359441D136}" srcOrd="2" destOrd="0" presId="urn:microsoft.com/office/officeart/2005/8/layout/cycle2"/>
    <dgm:cxn modelId="{4A81D02B-B43F-436D-A590-40629BFDE132}" type="presParOf" srcId="{92F9236F-A8E2-4BA4-8C8A-F5A2CC05B720}" destId="{507C0046-DA16-4F9D-8FC3-5692B8F5F557}" srcOrd="3" destOrd="0" presId="urn:microsoft.com/office/officeart/2005/8/layout/cycle2"/>
    <dgm:cxn modelId="{BD059E27-AB6E-4DCB-A5A5-C12411A68AE0}" type="presParOf" srcId="{507C0046-DA16-4F9D-8FC3-5692B8F5F557}" destId="{2113377E-8428-4315-B378-B4F8F27D1D13}" srcOrd="0" destOrd="0" presId="urn:microsoft.com/office/officeart/2005/8/layout/cycle2"/>
    <dgm:cxn modelId="{B49C4AE7-A964-458A-AE63-9EFA19DA5D9D}" type="presParOf" srcId="{92F9236F-A8E2-4BA4-8C8A-F5A2CC05B720}" destId="{20B73EED-1ADF-4983-8B4A-6D34042F5B48}" srcOrd="4" destOrd="0" presId="urn:microsoft.com/office/officeart/2005/8/layout/cycle2"/>
    <dgm:cxn modelId="{6844EF6C-706E-4195-9D22-98E35F5F58B7}" type="presParOf" srcId="{92F9236F-A8E2-4BA4-8C8A-F5A2CC05B720}" destId="{667356A0-192C-4B17-AB1C-080D27AD83BB}" srcOrd="5" destOrd="0" presId="urn:microsoft.com/office/officeart/2005/8/layout/cycle2"/>
    <dgm:cxn modelId="{B0633E42-5B1E-410D-8088-BC25379789C9}" type="presParOf" srcId="{667356A0-192C-4B17-AB1C-080D27AD83BB}" destId="{5A13DA2C-D269-4B49-A439-23400C8D682B}" srcOrd="0" destOrd="0" presId="urn:microsoft.com/office/officeart/2005/8/layout/cycle2"/>
    <dgm:cxn modelId="{EDE894E4-D396-48C6-9F35-06A2AAC61B51}" type="presParOf" srcId="{92F9236F-A8E2-4BA4-8C8A-F5A2CC05B720}" destId="{AE5D10DE-8181-484A-951B-0EB39E5BF81C}" srcOrd="6" destOrd="0" presId="urn:microsoft.com/office/officeart/2005/8/layout/cycle2"/>
    <dgm:cxn modelId="{EDEF6ED1-C293-4F94-8644-256784041AD1}" type="presParOf" srcId="{92F9236F-A8E2-4BA4-8C8A-F5A2CC05B720}" destId="{77C8357E-3555-4B97-9AA1-96D35B5FA3B6}" srcOrd="7" destOrd="0" presId="urn:microsoft.com/office/officeart/2005/8/layout/cycle2"/>
    <dgm:cxn modelId="{4461A4AF-0B26-4830-8CBC-E9D3D48C28FA}" type="presParOf" srcId="{77C8357E-3555-4B97-9AA1-96D35B5FA3B6}" destId="{996B19CA-D600-42D0-BFD3-51E0932B7F36}" srcOrd="0" destOrd="0" presId="urn:microsoft.com/office/officeart/2005/8/layout/cycle2"/>
    <dgm:cxn modelId="{8FED27F3-7438-46B4-A9D8-BDF6137B08B5}" type="presParOf" srcId="{92F9236F-A8E2-4BA4-8C8A-F5A2CC05B720}" destId="{92336CCD-9E24-49CC-AE7F-D29691631204}" srcOrd="8" destOrd="0" presId="urn:microsoft.com/office/officeart/2005/8/layout/cycle2"/>
    <dgm:cxn modelId="{1064B8A8-6543-4C12-B73B-0F6272D31B91}" type="presParOf" srcId="{92F9236F-A8E2-4BA4-8C8A-F5A2CC05B720}" destId="{BF4AC5C8-C995-428D-A517-4804E067CC5F}" srcOrd="9" destOrd="0" presId="urn:microsoft.com/office/officeart/2005/8/layout/cycle2"/>
    <dgm:cxn modelId="{FBE1CC60-07EA-4135-B2F6-F33D78C390E4}" type="presParOf" srcId="{BF4AC5C8-C995-428D-A517-4804E067CC5F}" destId="{532C09D5-52A7-440D-8CA2-AA77840BBEDC}" srcOrd="0" destOrd="0" presId="urn:microsoft.com/office/officeart/2005/8/layout/cycle2"/>
    <dgm:cxn modelId="{62094BE6-028A-44C8-9902-BF6AE118B073}" type="presParOf" srcId="{92F9236F-A8E2-4BA4-8C8A-F5A2CC05B720}" destId="{E1675C8C-FED0-460C-BA7A-D682BA523B09}" srcOrd="10" destOrd="0" presId="urn:microsoft.com/office/officeart/2005/8/layout/cycle2"/>
    <dgm:cxn modelId="{35E156C7-CA1D-434E-900B-1E5E2A5A8575}" type="presParOf" srcId="{92F9236F-A8E2-4BA4-8C8A-F5A2CC05B720}" destId="{D926AD8A-FDBD-4607-8C1B-52DA8211B01C}" srcOrd="11" destOrd="0" presId="urn:microsoft.com/office/officeart/2005/8/layout/cycle2"/>
    <dgm:cxn modelId="{406FFC07-AA89-4978-96A8-388EE698556C}" type="presParOf" srcId="{D926AD8A-FDBD-4607-8C1B-52DA8211B01C}" destId="{20462C5F-6A01-4582-A736-E556EA8361CB}" srcOrd="0" destOrd="0" presId="urn:microsoft.com/office/officeart/2005/8/layout/cycle2"/>
    <dgm:cxn modelId="{AE415DBB-CD47-474B-9AD5-32BDC71E799F}" type="presParOf" srcId="{92F9236F-A8E2-4BA4-8C8A-F5A2CC05B720}" destId="{72E484DA-A487-4267-8691-6711D648970B}" srcOrd="12" destOrd="0" presId="urn:microsoft.com/office/officeart/2005/8/layout/cycle2"/>
    <dgm:cxn modelId="{DF57E232-9304-4E56-9ECB-9B7ACA78757E}" type="presParOf" srcId="{92F9236F-A8E2-4BA4-8C8A-F5A2CC05B720}" destId="{60B0A6C7-A1ED-43E7-868C-59F4EB2FF20F}" srcOrd="13" destOrd="0" presId="urn:microsoft.com/office/officeart/2005/8/layout/cycle2"/>
    <dgm:cxn modelId="{42FCB729-4AE3-4213-8D9A-20BD725AF19B}" type="presParOf" srcId="{60B0A6C7-A1ED-43E7-868C-59F4EB2FF20F}" destId="{0CC0FF34-13BE-4658-99A6-2CE9A16EB48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DB213-DD34-49CE-AE08-926594843501}">
      <dsp:nvSpPr>
        <dsp:cNvPr id="0" name=""/>
        <dsp:cNvSpPr/>
      </dsp:nvSpPr>
      <dsp:spPr>
        <a:xfrm>
          <a:off x="3990796" y="303335"/>
          <a:ext cx="1352847" cy="1352847"/>
        </a:xfrm>
        <a:prstGeom prst="ellipse">
          <a:avLst/>
        </a:prstGeom>
        <a:solidFill>
          <a:srgbClr val="A46674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chemeClr val="bg1"/>
              </a:solidFill>
            </a:rPr>
            <a:t>Universitäts-</a:t>
          </a:r>
          <a:r>
            <a:rPr lang="de-DE" sz="1200" kern="1200" dirty="0" err="1" smtClean="0">
              <a:solidFill>
                <a:schemeClr val="bg1"/>
              </a:solidFill>
            </a:rPr>
            <a:t>bibliothek</a:t>
          </a:r>
          <a:endParaRPr lang="de-DE" sz="1200" kern="1200" dirty="0">
            <a:solidFill>
              <a:schemeClr val="bg1"/>
            </a:solidFill>
          </a:endParaRPr>
        </a:p>
      </dsp:txBody>
      <dsp:txXfrm>
        <a:off x="4188916" y="501455"/>
        <a:ext cx="956607" cy="956607"/>
      </dsp:txXfrm>
    </dsp:sp>
    <dsp:sp modelId="{132D9A92-9E30-4C14-A12C-B77082497531}">
      <dsp:nvSpPr>
        <dsp:cNvPr id="0" name=""/>
        <dsp:cNvSpPr/>
      </dsp:nvSpPr>
      <dsp:spPr>
        <a:xfrm rot="1035337">
          <a:off x="5419729" y="1029456"/>
          <a:ext cx="284912" cy="4565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900" kern="1200"/>
        </a:p>
      </dsp:txBody>
      <dsp:txXfrm>
        <a:off x="5421653" y="1108096"/>
        <a:ext cx="199438" cy="273952"/>
      </dsp:txXfrm>
    </dsp:sp>
    <dsp:sp modelId="{A7451083-9B94-4830-80FC-F4359441D136}">
      <dsp:nvSpPr>
        <dsp:cNvPr id="0" name=""/>
        <dsp:cNvSpPr/>
      </dsp:nvSpPr>
      <dsp:spPr>
        <a:xfrm>
          <a:off x="5796128" y="864100"/>
          <a:ext cx="1352847" cy="1352847"/>
        </a:xfrm>
        <a:prstGeom prst="ellipse">
          <a:avLst/>
        </a:prstGeom>
        <a:solidFill>
          <a:srgbClr val="A46674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chemeClr val="bg1"/>
              </a:solidFill>
            </a:rPr>
            <a:t>Bibliothek im </a:t>
          </a:r>
          <a:r>
            <a:rPr lang="de-DE" sz="1200" kern="1200" dirty="0" err="1" smtClean="0">
              <a:solidFill>
                <a:schemeClr val="bg1"/>
              </a:solidFill>
            </a:rPr>
            <a:t>WiOS</a:t>
          </a:r>
          <a:endParaRPr lang="de-DE" sz="1200" kern="1200" dirty="0">
            <a:solidFill>
              <a:schemeClr val="bg1"/>
            </a:solidFill>
          </a:endParaRPr>
        </a:p>
      </dsp:txBody>
      <dsp:txXfrm>
        <a:off x="5994248" y="1062220"/>
        <a:ext cx="956607" cy="956607"/>
      </dsp:txXfrm>
    </dsp:sp>
    <dsp:sp modelId="{507C0046-DA16-4F9D-8FC3-5692B8F5F557}">
      <dsp:nvSpPr>
        <dsp:cNvPr id="0" name=""/>
        <dsp:cNvSpPr/>
      </dsp:nvSpPr>
      <dsp:spPr>
        <a:xfrm rot="4476900">
          <a:off x="6569556" y="2247242"/>
          <a:ext cx="320555" cy="4565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900" kern="1200"/>
        </a:p>
      </dsp:txBody>
      <dsp:txXfrm>
        <a:off x="6604882" y="2292199"/>
        <a:ext cx="224389" cy="273952"/>
      </dsp:txXfrm>
    </dsp:sp>
    <dsp:sp modelId="{20B73EED-1ADF-4983-8B4A-6D34042F5B48}">
      <dsp:nvSpPr>
        <dsp:cNvPr id="0" name=""/>
        <dsp:cNvSpPr/>
      </dsp:nvSpPr>
      <dsp:spPr>
        <a:xfrm>
          <a:off x="6315505" y="2751616"/>
          <a:ext cx="1352847" cy="1352847"/>
        </a:xfrm>
        <a:prstGeom prst="ellipse">
          <a:avLst/>
        </a:prstGeom>
        <a:solidFill>
          <a:srgbClr val="A46674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chemeClr val="bg1"/>
              </a:solidFill>
            </a:rPr>
            <a:t>Staatliche Bibliothek</a:t>
          </a:r>
          <a:endParaRPr lang="de-DE" sz="1200" kern="1200" dirty="0">
            <a:solidFill>
              <a:schemeClr val="bg1"/>
            </a:solidFill>
          </a:endParaRPr>
        </a:p>
      </dsp:txBody>
      <dsp:txXfrm>
        <a:off x="6513625" y="2949736"/>
        <a:ext cx="956607" cy="956607"/>
      </dsp:txXfrm>
    </dsp:sp>
    <dsp:sp modelId="{667356A0-192C-4B17-AB1C-080D27AD83BB}">
      <dsp:nvSpPr>
        <dsp:cNvPr id="0" name=""/>
        <dsp:cNvSpPr/>
      </dsp:nvSpPr>
      <dsp:spPr>
        <a:xfrm rot="8460569">
          <a:off x="6174761" y="3763873"/>
          <a:ext cx="240591" cy="4565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900" kern="1200"/>
        </a:p>
      </dsp:txBody>
      <dsp:txXfrm rot="10800000">
        <a:off x="6238899" y="3832483"/>
        <a:ext cx="168414" cy="273952"/>
      </dsp:txXfrm>
    </dsp:sp>
    <dsp:sp modelId="{AE5D10DE-8181-484A-951B-0EB39E5BF81C}">
      <dsp:nvSpPr>
        <dsp:cNvPr id="0" name=""/>
        <dsp:cNvSpPr/>
      </dsp:nvSpPr>
      <dsp:spPr>
        <a:xfrm>
          <a:off x="4911175" y="3888436"/>
          <a:ext cx="1352847" cy="1352847"/>
        </a:xfrm>
        <a:prstGeom prst="ellipse">
          <a:avLst/>
        </a:prstGeom>
        <a:solidFill>
          <a:srgbClr val="A46674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chemeClr val="bg1"/>
              </a:solidFill>
            </a:rPr>
            <a:t>Bibliothek des Stadtarchivs</a:t>
          </a:r>
          <a:endParaRPr lang="de-DE" sz="1200" kern="1200" dirty="0">
            <a:solidFill>
              <a:schemeClr val="bg1"/>
            </a:solidFill>
          </a:endParaRPr>
        </a:p>
      </dsp:txBody>
      <dsp:txXfrm>
        <a:off x="5109295" y="4086556"/>
        <a:ext cx="956607" cy="956607"/>
      </dsp:txXfrm>
    </dsp:sp>
    <dsp:sp modelId="{77C8357E-3555-4B97-9AA1-96D35B5FA3B6}">
      <dsp:nvSpPr>
        <dsp:cNvPr id="0" name=""/>
        <dsp:cNvSpPr/>
      </dsp:nvSpPr>
      <dsp:spPr>
        <a:xfrm rot="10821996">
          <a:off x="4509909" y="4330578"/>
          <a:ext cx="283574" cy="4565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900" kern="1200"/>
        </a:p>
      </dsp:txBody>
      <dsp:txXfrm rot="10800000">
        <a:off x="4594980" y="4422167"/>
        <a:ext cx="198502" cy="273952"/>
      </dsp:txXfrm>
    </dsp:sp>
    <dsp:sp modelId="{92336CCD-9E24-49CC-AE7F-D29691631204}">
      <dsp:nvSpPr>
        <dsp:cNvPr id="0" name=""/>
        <dsp:cNvSpPr/>
      </dsp:nvSpPr>
      <dsp:spPr>
        <a:xfrm>
          <a:off x="3023319" y="3876356"/>
          <a:ext cx="1352847" cy="1352847"/>
        </a:xfrm>
        <a:prstGeom prst="ellipse">
          <a:avLst/>
        </a:prstGeom>
        <a:solidFill>
          <a:srgbClr val="A46674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chemeClr val="bg1"/>
              </a:solidFill>
              <a:sym typeface="Symbol" pitchFamily="18" charset="2"/>
            </a:rPr>
            <a:t>Hochschul-</a:t>
          </a:r>
          <a:r>
            <a:rPr lang="de-DE" sz="1200" kern="1200" dirty="0" err="1" smtClean="0">
              <a:solidFill>
                <a:schemeClr val="bg1"/>
              </a:solidFill>
              <a:sym typeface="Symbol" pitchFamily="18" charset="2"/>
            </a:rPr>
            <a:t>bibliothek</a:t>
          </a:r>
          <a:endParaRPr lang="de-DE" sz="1200" kern="1200" dirty="0">
            <a:solidFill>
              <a:schemeClr val="bg1"/>
            </a:solidFill>
          </a:endParaRPr>
        </a:p>
      </dsp:txBody>
      <dsp:txXfrm>
        <a:off x="3221439" y="4074476"/>
        <a:ext cx="956607" cy="956607"/>
      </dsp:txXfrm>
    </dsp:sp>
    <dsp:sp modelId="{BF4AC5C8-C995-428D-A517-4804E067CC5F}">
      <dsp:nvSpPr>
        <dsp:cNvPr id="0" name=""/>
        <dsp:cNvSpPr/>
      </dsp:nvSpPr>
      <dsp:spPr>
        <a:xfrm rot="13061309">
          <a:off x="2832325" y="3759154"/>
          <a:ext cx="271314" cy="4565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900" kern="1200"/>
        </a:p>
      </dsp:txBody>
      <dsp:txXfrm rot="10800000">
        <a:off x="2905227" y="3875352"/>
        <a:ext cx="189920" cy="273952"/>
      </dsp:txXfrm>
    </dsp:sp>
    <dsp:sp modelId="{E1675C8C-FED0-460C-BA7A-D682BA523B09}">
      <dsp:nvSpPr>
        <dsp:cNvPr id="0" name=""/>
        <dsp:cNvSpPr/>
      </dsp:nvSpPr>
      <dsp:spPr>
        <a:xfrm>
          <a:off x="1547646" y="2736300"/>
          <a:ext cx="1352847" cy="1352847"/>
        </a:xfrm>
        <a:prstGeom prst="ellipse">
          <a:avLst/>
        </a:prstGeom>
        <a:solidFill>
          <a:srgbClr val="A46674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chemeClr val="bg1"/>
              </a:solidFill>
            </a:rPr>
            <a:t>Bischöfliche </a:t>
          </a:r>
          <a:r>
            <a:rPr lang="de-DE" sz="1200" kern="1200" dirty="0" err="1" smtClean="0">
              <a:solidFill>
                <a:schemeClr val="bg1"/>
              </a:solidFill>
            </a:rPr>
            <a:t>Zentralbib-liothek</a:t>
          </a:r>
          <a:endParaRPr lang="de-DE" sz="1200" kern="1200" dirty="0">
            <a:solidFill>
              <a:schemeClr val="bg1"/>
            </a:solidFill>
          </a:endParaRPr>
        </a:p>
      </dsp:txBody>
      <dsp:txXfrm>
        <a:off x="1745766" y="2934420"/>
        <a:ext cx="956607" cy="956607"/>
      </dsp:txXfrm>
    </dsp:sp>
    <dsp:sp modelId="{D926AD8A-FDBD-4607-8C1B-52DA8211B01C}">
      <dsp:nvSpPr>
        <dsp:cNvPr id="0" name=""/>
        <dsp:cNvSpPr/>
      </dsp:nvSpPr>
      <dsp:spPr>
        <a:xfrm rot="17226166">
          <a:off x="2348844" y="2257014"/>
          <a:ext cx="321171" cy="4565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900" kern="1200"/>
        </a:p>
      </dsp:txBody>
      <dsp:txXfrm>
        <a:off x="2382852" y="2394376"/>
        <a:ext cx="224820" cy="273952"/>
      </dsp:txXfrm>
    </dsp:sp>
    <dsp:sp modelId="{72E484DA-A487-4267-8691-6711D648970B}">
      <dsp:nvSpPr>
        <dsp:cNvPr id="0" name=""/>
        <dsp:cNvSpPr/>
      </dsp:nvSpPr>
      <dsp:spPr>
        <a:xfrm>
          <a:off x="2123712" y="864091"/>
          <a:ext cx="1352847" cy="1352847"/>
        </a:xfrm>
        <a:prstGeom prst="ellipse">
          <a:avLst/>
        </a:prstGeom>
        <a:solidFill>
          <a:srgbClr val="A46674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chemeClr val="bg1"/>
              </a:solidFill>
            </a:rPr>
            <a:t>Fürst Thurn- und Taxis Hofbibliothek</a:t>
          </a:r>
          <a:endParaRPr lang="de-DE" sz="1200" kern="1200" dirty="0">
            <a:solidFill>
              <a:schemeClr val="bg1"/>
            </a:solidFill>
          </a:endParaRPr>
        </a:p>
      </dsp:txBody>
      <dsp:txXfrm>
        <a:off x="2321832" y="1062211"/>
        <a:ext cx="956607" cy="956607"/>
      </dsp:txXfrm>
    </dsp:sp>
    <dsp:sp modelId="{60B0A6C7-A1ED-43E7-868C-59F4EB2FF20F}">
      <dsp:nvSpPr>
        <dsp:cNvPr id="0" name=""/>
        <dsp:cNvSpPr/>
      </dsp:nvSpPr>
      <dsp:spPr>
        <a:xfrm rot="20596979">
          <a:off x="3567000" y="1034418"/>
          <a:ext cx="316212" cy="4565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900" kern="1200"/>
        </a:p>
      </dsp:txBody>
      <dsp:txXfrm>
        <a:off x="3569005" y="1139379"/>
        <a:ext cx="221348" cy="273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174"/>
          </a:xfrm>
          <a:prstGeom prst="rect">
            <a:avLst/>
          </a:prstGeom>
        </p:spPr>
        <p:txBody>
          <a:bodyPr vert="horz" lIns="95557" tIns="47779" rIns="95557" bIns="477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32" y="0"/>
            <a:ext cx="2945660" cy="496174"/>
          </a:xfrm>
          <a:prstGeom prst="rect">
            <a:avLst/>
          </a:prstGeom>
        </p:spPr>
        <p:txBody>
          <a:bodyPr vert="horz" lIns="95557" tIns="47779" rIns="95557" bIns="477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10F684F3-586E-4755-B2D4-4D8F166E3700}" type="datetimeFigureOut">
              <a:rPr lang="de-DE"/>
              <a:pPr>
                <a:defRPr/>
              </a:pPr>
              <a:t>26.03.2012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467"/>
            <a:ext cx="2945660" cy="496173"/>
          </a:xfrm>
          <a:prstGeom prst="rect">
            <a:avLst/>
          </a:prstGeom>
        </p:spPr>
        <p:txBody>
          <a:bodyPr vert="horz" lIns="95557" tIns="47779" rIns="95557" bIns="477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32" y="9430467"/>
            <a:ext cx="2945660" cy="496173"/>
          </a:xfrm>
          <a:prstGeom prst="rect">
            <a:avLst/>
          </a:prstGeom>
        </p:spPr>
        <p:txBody>
          <a:bodyPr vert="horz" lIns="95557" tIns="47779" rIns="95557" bIns="477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6BB482C-F09F-4833-91AC-8621533E51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101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174"/>
          </a:xfrm>
          <a:prstGeom prst="rect">
            <a:avLst/>
          </a:prstGeom>
        </p:spPr>
        <p:txBody>
          <a:bodyPr vert="horz" lIns="95557" tIns="47779" rIns="95557" bIns="477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32" y="0"/>
            <a:ext cx="2945660" cy="496174"/>
          </a:xfrm>
          <a:prstGeom prst="rect">
            <a:avLst/>
          </a:prstGeom>
        </p:spPr>
        <p:txBody>
          <a:bodyPr vert="horz" lIns="95557" tIns="47779" rIns="95557" bIns="477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477B128-F1BE-40A1-A03C-C69245293513}" type="datetimeFigureOut">
              <a:rPr lang="de-DE"/>
              <a:pPr>
                <a:defRPr/>
              </a:pPr>
              <a:t>26.03.2012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7" tIns="47779" rIns="95557" bIns="47779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6027"/>
            <a:ext cx="5438140" cy="4467146"/>
          </a:xfrm>
          <a:prstGeom prst="rect">
            <a:avLst/>
          </a:prstGeom>
        </p:spPr>
        <p:txBody>
          <a:bodyPr vert="horz" lIns="95557" tIns="47779" rIns="95557" bIns="47779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467"/>
            <a:ext cx="2945660" cy="496173"/>
          </a:xfrm>
          <a:prstGeom prst="rect">
            <a:avLst/>
          </a:prstGeom>
        </p:spPr>
        <p:txBody>
          <a:bodyPr vert="horz" lIns="95557" tIns="47779" rIns="95557" bIns="477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32" y="9430467"/>
            <a:ext cx="2945660" cy="496173"/>
          </a:xfrm>
          <a:prstGeom prst="rect">
            <a:avLst/>
          </a:prstGeom>
        </p:spPr>
        <p:txBody>
          <a:bodyPr vert="horz" lIns="95557" tIns="47779" rIns="95557" bIns="477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163F6CF1-3D8D-4CC5-B8FA-0E1A87C70F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8988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5A90F-20D8-4B8D-9ECD-92F3ABFEEAE5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4270-7342-48BE-B5EE-8AC053FBF0D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D3D81-2015-4DAE-818D-61F88214E07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4A51F-EBFD-4E20-B8DA-B2E86483902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AF3CE-2CDE-43CE-B8A8-1368091DB1B1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7FC28-B37C-4F6C-9D4B-5AF0DB00C12D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B0A5C-332D-44E8-947F-1EF9C2C01DCF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CBE22-30FC-47BF-BBA3-947B4675CB85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05E5A-E56C-4AF9-83BE-CD63EEDF440C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7E2F3-D331-494D-A5DB-A552029EC18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5A90F-20D8-4B8D-9ECD-92F3ABFEEAE5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4270-7342-48BE-B5EE-8AC053FBF0D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42A7-6B9B-4EA9-9F27-F50543A988D7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225C5-DBA7-4CFC-8330-73C732BD481E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BB077-C911-448E-A10D-17973E3229DD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217B6-ACE7-4E1A-8072-7BEE99FFBAD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87096-DAFC-47A3-8460-5A1263606E66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7FD9-B670-46A8-9DCE-2B523628D89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B8A3E-AA18-417B-A93D-0F1C889B20C7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5487C-2398-46DA-B15A-6B6E5904E33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47FD-ABAF-44C6-9B46-AB71B02EEA26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FC925-4A45-495B-A455-CA2D4C24EC5C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42A7-6B9B-4EA9-9F27-F50543A988D7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225C5-DBA7-4CFC-8330-73C732BD481E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440A-6F5A-4146-A80B-E4DA827062EB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8E147-5D4D-4B6D-983E-0915FEE1F7A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D3D81-2015-4DAE-818D-61F88214E07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4A51F-EBFD-4E20-B8DA-B2E86483902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AF3CE-2CDE-43CE-B8A8-1368091DB1B1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7FC28-B37C-4F6C-9D4B-5AF0DB00C12D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B0A5C-332D-44E8-947F-1EF9C2C01DCF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CBE22-30FC-47BF-BBA3-947B4675CB85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05E5A-E56C-4AF9-83BE-CD63EEDF440C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7E2F3-D331-494D-A5DB-A552029EC18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BB077-C911-448E-A10D-17973E3229DD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217B6-ACE7-4E1A-8072-7BEE99FFBAD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87096-DAFC-47A3-8460-5A1263606E66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7FD9-B670-46A8-9DCE-2B523628D89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B8A3E-AA18-417B-A93D-0F1C889B20C7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5487C-2398-46DA-B15A-6B6E5904E33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47FD-ABAF-44C6-9B46-AB71B02EEA26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FC925-4A45-495B-A455-CA2D4C24EC5C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440A-6F5A-4146-A80B-E4DA827062EB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8E147-5D4D-4B6D-983E-0915FEE1F7A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-887" y="-3634"/>
            <a:ext cx="9144887" cy="6888260"/>
            <a:chOff x="-887" y="-3634"/>
            <a:chExt cx="9144887" cy="6888260"/>
          </a:xfrm>
        </p:grpSpPr>
        <p:pic>
          <p:nvPicPr>
            <p:cNvPr id="6146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733" y="-3634"/>
              <a:ext cx="144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34"/>
              <a:ext cx="135726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069" y="-3634"/>
              <a:ext cx="1437664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497" y="-3634"/>
              <a:ext cx="301450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733" y="0"/>
              <a:ext cx="1526301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229" y="5441750"/>
              <a:ext cx="144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647" y="5441750"/>
              <a:ext cx="1436322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5" name="Picture 11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3" r="3362"/>
            <a:stretch/>
          </p:blipFill>
          <p:spPr bwMode="auto">
            <a:xfrm>
              <a:off x="4986178" y="5441750"/>
              <a:ext cx="1281469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46"/>
            <a:stretch/>
          </p:blipFill>
          <p:spPr bwMode="auto">
            <a:xfrm>
              <a:off x="5737034" y="-2876"/>
              <a:ext cx="39246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87" y="5441750"/>
              <a:ext cx="301450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2"/>
            <a:stretch/>
          </p:blipFill>
          <p:spPr bwMode="auto">
            <a:xfrm>
              <a:off x="3013616" y="5444626"/>
              <a:ext cx="53061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336" y="5441750"/>
              <a:ext cx="1437664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440A-6F5A-4146-A80B-E4DA827062EB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8E147-5D4D-4B6D-983E-0915FEE1F7A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-887" y="5435101"/>
            <a:ext cx="9144887" cy="1446649"/>
            <a:chOff x="-887" y="5435101"/>
            <a:chExt cx="9144887" cy="1446649"/>
          </a:xfrm>
        </p:grpSpPr>
        <p:pic>
          <p:nvPicPr>
            <p:cNvPr id="6151" name="Picture 7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229" y="5441750"/>
              <a:ext cx="144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647" y="5441750"/>
              <a:ext cx="1436322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5" name="Picture 11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3" r="3362"/>
            <a:stretch/>
          </p:blipFill>
          <p:spPr bwMode="auto">
            <a:xfrm>
              <a:off x="4986178" y="5441750"/>
              <a:ext cx="1281469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87" y="5441750"/>
              <a:ext cx="301450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2"/>
            <a:stretch/>
          </p:blipFill>
          <p:spPr bwMode="auto">
            <a:xfrm>
              <a:off x="3013616" y="5435101"/>
              <a:ext cx="53061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336" y="5441750"/>
              <a:ext cx="1437664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837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440A-6F5A-4146-A80B-E4DA827062EB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8E147-5D4D-4B6D-983E-0915FEE1F7A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0" y="-3634"/>
            <a:ext cx="9144000" cy="1443634"/>
            <a:chOff x="0" y="-3634"/>
            <a:chExt cx="9144000" cy="1443634"/>
          </a:xfrm>
        </p:grpSpPr>
        <p:pic>
          <p:nvPicPr>
            <p:cNvPr id="6146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733" y="-3634"/>
              <a:ext cx="144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34"/>
              <a:ext cx="135726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069" y="-3634"/>
              <a:ext cx="1437664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497" y="-3634"/>
              <a:ext cx="301450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733" y="0"/>
              <a:ext cx="1526301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46"/>
            <a:stretch/>
          </p:blipFill>
          <p:spPr bwMode="auto">
            <a:xfrm>
              <a:off x="5737034" y="-2876"/>
              <a:ext cx="39246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63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921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CC994E3-6726-4B5C-90D6-84DC220A078C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AEFC3B2-4667-4283-BC0A-B4E4B83D534A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09" r:id="rId8"/>
    <p:sldLayoutId id="2147483708" r:id="rId9"/>
    <p:sldLayoutId id="2147483692" r:id="rId10"/>
    <p:sldLayoutId id="2147483693" r:id="rId11"/>
    <p:sldLayoutId id="2147483694" r:id="rId12"/>
    <p:sldLayoutId id="214748369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921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CC994E3-6726-4B5C-90D6-84DC220A078C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26.03.2012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AEFC3B2-4667-4283-BC0A-B4E4B83D534A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gif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gif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ensburger-bibliotheken.de/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/>
          <p:cNvSpPr txBox="1">
            <a:spLocks/>
          </p:cNvSpPr>
          <p:nvPr/>
        </p:nvSpPr>
        <p:spPr>
          <a:xfrm>
            <a:off x="251521" y="1988840"/>
            <a:ext cx="8496944" cy="3168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 smtClean="0">
                <a:solidFill>
                  <a:schemeClr val="tx1"/>
                </a:solidFill>
                <a:latin typeface="Frutiger Next LT W1G" pitchFamily="34" charset="0"/>
              </a:rPr>
              <a:t>Vorstellung der Informationsbroschüre der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b="1" dirty="0">
              <a:solidFill>
                <a:schemeClr val="tx1"/>
              </a:solidFill>
              <a:latin typeface="Frutiger Next LT W1G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 smtClean="0">
                <a:solidFill>
                  <a:schemeClr val="tx1"/>
                </a:solidFill>
                <a:latin typeface="Frutiger Next LT W1G" pitchFamily="34" charset="0"/>
              </a:rPr>
              <a:t>Regensburger Bibliotheken und Archive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3200" b="1" dirty="0">
              <a:solidFill>
                <a:schemeClr val="tx1"/>
              </a:solidFill>
              <a:latin typeface="Frutiger Next LT W1G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 smtClean="0">
                <a:solidFill>
                  <a:schemeClr val="tx1"/>
                </a:solidFill>
                <a:latin typeface="Frutiger Next LT W1G" pitchFamily="34" charset="0"/>
              </a:rPr>
              <a:t> </a:t>
            </a:r>
            <a:endParaRPr lang="de-DE" sz="3200" b="1" dirty="0">
              <a:solidFill>
                <a:schemeClr val="tx1"/>
              </a:solidFill>
              <a:latin typeface="Frutiger Next LT W1G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08290" y="4798893"/>
            <a:ext cx="424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smtClean="0">
                <a:latin typeface="Frutiger Next LT W1G" pitchFamily="34" charset="0"/>
              </a:rPr>
              <a:t>Rafael </a:t>
            </a:r>
            <a:r>
              <a:rPr lang="de-DE" sz="1200" dirty="0">
                <a:latin typeface="Frutiger Next LT W1G" pitchFamily="34" charset="0"/>
              </a:rPr>
              <a:t>Ball, </a:t>
            </a:r>
            <a:r>
              <a:rPr lang="de-DE" sz="1200" dirty="0" smtClean="0">
                <a:latin typeface="Frutiger Next LT W1G" pitchFamily="34" charset="0"/>
              </a:rPr>
              <a:t>Sprecher des Regensburger Bibliotheksverbunds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smtClean="0">
                <a:latin typeface="Frutiger Next LT W1G" pitchFamily="34" charset="0"/>
              </a:rPr>
              <a:t>und Direktor der Universitätsbibliothek </a:t>
            </a:r>
            <a:r>
              <a:rPr lang="de-DE" sz="1200" dirty="0">
                <a:latin typeface="Frutiger Next LT W1G" pitchFamily="34" charset="0"/>
              </a:rPr>
              <a:t>Regensburg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smtClean="0">
                <a:latin typeface="Frutiger Next LT W1G" pitchFamily="34" charset="0"/>
              </a:rPr>
              <a:t>Regensburg, </a:t>
            </a:r>
            <a:r>
              <a:rPr lang="de-DE" sz="1200" dirty="0">
                <a:latin typeface="Frutiger Next LT W1G" pitchFamily="34" charset="0"/>
              </a:rPr>
              <a:t>am </a:t>
            </a:r>
            <a:r>
              <a:rPr lang="de-DE" sz="1200" dirty="0" smtClean="0">
                <a:latin typeface="Frutiger Next LT W1G" pitchFamily="34" charset="0"/>
              </a:rPr>
              <a:t>26. März 2012</a:t>
            </a:r>
            <a:endParaRPr lang="de-DE" sz="1200" dirty="0">
              <a:latin typeface="Frutiger Next LT W1G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648000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t="8875" r="6103"/>
          <a:stretch/>
        </p:blipFill>
        <p:spPr bwMode="auto">
          <a:xfrm>
            <a:off x="395536" y="1772816"/>
            <a:ext cx="4320000" cy="308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2808000" cy="210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http://www.bistum-regensburg.de/images/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44" y="4293096"/>
            <a:ext cx="2143125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7"/>
            <a:ext cx="6567045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8538" r="2159" b="3974"/>
          <a:stretch/>
        </p:blipFill>
        <p:spPr bwMode="auto">
          <a:xfrm>
            <a:off x="323528" y="1844824"/>
            <a:ext cx="4223940" cy="290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94" y="4365104"/>
            <a:ext cx="1647530" cy="9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16832"/>
            <a:ext cx="2807912" cy="210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20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0" y="6090"/>
            <a:ext cx="7205373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2" y="1556792"/>
            <a:ext cx="3092814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3515097" cy="178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2" y="-6302"/>
            <a:ext cx="6818507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192" y="1607880"/>
            <a:ext cx="2408072" cy="239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43795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Datei:Wappen von Thurn und Taxi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50196"/>
            <a:ext cx="1428751" cy="14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73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8" y="0"/>
            <a:ext cx="7195701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40421"/>
            <a:ext cx="242921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0808"/>
            <a:ext cx="2006126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http://www.hvor.de/Bilder/hvo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950078"/>
            <a:ext cx="1010133" cy="111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3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0" y="4148"/>
            <a:ext cx="717120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5284"/>
            <a:ext cx="2520280" cy="378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Logo Regensbu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17032"/>
            <a:ext cx="3435127" cy="136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66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6782075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70" y="1700808"/>
            <a:ext cx="2843673" cy="178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700808"/>
            <a:ext cx="5445132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084" y="3573016"/>
            <a:ext cx="1499808" cy="178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7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7320916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36" y="1714960"/>
            <a:ext cx="3091484" cy="337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3056"/>
            <a:ext cx="3272979" cy="12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6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6843273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516273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4644008" y="1790808"/>
            <a:ext cx="4131097" cy="1620000"/>
            <a:chOff x="4834340" y="1790808"/>
            <a:chExt cx="4131097" cy="1620000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1790808"/>
              <a:ext cx="2377213" cy="16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340" y="1790808"/>
              <a:ext cx="1753884" cy="16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439" name="Picture 7" descr="http://www.musikakademie-alteglofsheim.de/fileadmin/bilder/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83311"/>
            <a:ext cx="4131940" cy="57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6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7220571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8" y="1556792"/>
            <a:ext cx="4560000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43" y="1646792"/>
            <a:ext cx="2157687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73016"/>
            <a:ext cx="2044918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42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/>
          <p:cNvSpPr txBox="1">
            <a:spLocks/>
          </p:cNvSpPr>
          <p:nvPr/>
        </p:nvSpPr>
        <p:spPr>
          <a:xfrm>
            <a:off x="1235249" y="1537742"/>
            <a:ext cx="6840759" cy="381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 smtClean="0">
                <a:solidFill>
                  <a:schemeClr val="tx1"/>
                </a:solidFill>
                <a:latin typeface="Frutiger Next LT W1G" pitchFamily="34" charset="0"/>
              </a:rPr>
              <a:t>Programm: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600" b="1" dirty="0">
              <a:solidFill>
                <a:schemeClr val="tx1"/>
              </a:solidFill>
              <a:latin typeface="Frutiger Next LT W1G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solidFill>
                  <a:schemeClr val="tx1"/>
                </a:solidFill>
                <a:latin typeface="Frutiger Next LT W1G" pitchFamily="34" charset="0"/>
              </a:rPr>
              <a:t>Dr. Christian Blomeyer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solidFill>
                  <a:schemeClr val="tx1"/>
                </a:solidFill>
                <a:latin typeface="Frutiger Next LT W1G" pitchFamily="34" charset="0"/>
              </a:rPr>
              <a:t>Kanzler der Universität Regensburg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000" dirty="0">
              <a:solidFill>
                <a:schemeClr val="tx1"/>
              </a:solidFill>
              <a:latin typeface="Frutiger Next LT W1G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solidFill>
                  <a:schemeClr val="tx1"/>
                </a:solidFill>
                <a:latin typeface="Frutiger Next LT W1G" pitchFamily="34" charset="0"/>
              </a:rPr>
              <a:t>Klemens Unger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solidFill>
                  <a:schemeClr val="tx1"/>
                </a:solidFill>
                <a:latin typeface="Frutiger Next LT W1G" pitchFamily="34" charset="0"/>
              </a:rPr>
              <a:t>Kulturreferent der Stadt Regensburg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000" dirty="0">
              <a:solidFill>
                <a:schemeClr val="tx1"/>
              </a:solidFill>
              <a:latin typeface="Frutiger Next LT W1G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solidFill>
                  <a:schemeClr val="tx1"/>
                </a:solidFill>
                <a:latin typeface="Frutiger Next LT W1G" pitchFamily="34" charset="0"/>
              </a:rPr>
              <a:t>Dr. Rafael Ball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solidFill>
                  <a:schemeClr val="tx1"/>
                </a:solidFill>
                <a:latin typeface="Frutiger Next LT W1G" pitchFamily="34" charset="0"/>
              </a:rPr>
              <a:t>Sprecher des Regensburger Bibliotheksverbunds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solidFill>
                  <a:schemeClr val="tx1"/>
                </a:solidFill>
                <a:latin typeface="Frutiger Next LT W1G" pitchFamily="34" charset="0"/>
              </a:rPr>
              <a:t>Und Direktor der Universitätsbibliothek Regensburg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600" dirty="0">
              <a:solidFill>
                <a:schemeClr val="tx1"/>
              </a:solidFill>
              <a:latin typeface="Frutiger Next LT W1G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solidFill>
                  <a:schemeClr val="tx1"/>
                </a:solidFill>
                <a:latin typeface="Frutiger Next LT W1G" pitchFamily="34" charset="0"/>
              </a:rPr>
              <a:t>Stehempfang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600" dirty="0">
              <a:solidFill>
                <a:schemeClr val="tx1"/>
              </a:solidFill>
              <a:latin typeface="Frutiger Next LT W1G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solidFill>
                  <a:schemeClr val="tx1"/>
                </a:solidFill>
                <a:latin typeface="Frutiger Next LT W1G" pitchFamily="34" charset="0"/>
              </a:rPr>
              <a:t>Musikalische Umrahmung: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solidFill>
                  <a:schemeClr val="tx1"/>
                </a:solidFill>
                <a:latin typeface="Frutiger Next LT W1G" pitchFamily="34" charset="0"/>
              </a:rPr>
              <a:t>Uni Jazzcombo</a:t>
            </a:r>
            <a:endParaRPr lang="de-DE" sz="3200" dirty="0">
              <a:solidFill>
                <a:schemeClr val="tx1"/>
              </a:solidFill>
              <a:latin typeface="Frutiger Next LT W1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6754909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01985"/>
            <a:ext cx="1440160" cy="189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00" y="1556792"/>
            <a:ext cx="7200000" cy="141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 descr="http://www.bezirk-oberpfalz.de/portaldata/1/resources/_internal/images/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2" y="4247500"/>
            <a:ext cx="20383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4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www.bistum-regensburg.de/media/borMedia0456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88" y="3374876"/>
            <a:ext cx="44767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" y="4148"/>
            <a:ext cx="7373454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554722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4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7064662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4721873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Logo Regensbu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843" y="3680522"/>
            <a:ext cx="3435127" cy="136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6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7363636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6" y="2276872"/>
            <a:ext cx="441953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22" y="4149080"/>
            <a:ext cx="3067050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6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702000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10000"/>
            <a:ext cx="2279464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Logo Regensbu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65" y="3680522"/>
            <a:ext cx="3435127" cy="136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7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6634746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2422786" cy="249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43795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Datei:Wappen von Thurn und Taxi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50196"/>
            <a:ext cx="1428751" cy="14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9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372200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"/>
            <a:ext cx="7195701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428775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 descr="File:Die Universität Regensburg + Unitei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56791"/>
            <a:ext cx="4056385" cy="226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60" y="4365104"/>
            <a:ext cx="1933904" cy="93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-887" y="-3634"/>
            <a:ext cx="9144887" cy="6888260"/>
            <a:chOff x="-887" y="-3634"/>
            <a:chExt cx="9144887" cy="6888260"/>
          </a:xfrm>
        </p:grpSpPr>
        <p:pic>
          <p:nvPicPr>
            <p:cNvPr id="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733" y="-3634"/>
              <a:ext cx="144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34"/>
              <a:ext cx="135726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069" y="-3634"/>
              <a:ext cx="1437664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497" y="-3634"/>
              <a:ext cx="301450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733" y="0"/>
              <a:ext cx="1526301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229" y="5441750"/>
              <a:ext cx="144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647" y="5441750"/>
              <a:ext cx="1436322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3" r="3362"/>
            <a:stretch/>
          </p:blipFill>
          <p:spPr bwMode="auto">
            <a:xfrm>
              <a:off x="4986178" y="5441750"/>
              <a:ext cx="1281469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46"/>
            <a:stretch/>
          </p:blipFill>
          <p:spPr bwMode="auto">
            <a:xfrm>
              <a:off x="5737034" y="-2876"/>
              <a:ext cx="39246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87" y="5441750"/>
              <a:ext cx="301450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2"/>
            <a:stretch/>
          </p:blipFill>
          <p:spPr bwMode="auto">
            <a:xfrm>
              <a:off x="3013616" y="5444626"/>
              <a:ext cx="53061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336" y="5441750"/>
              <a:ext cx="1437664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179512" y="1844824"/>
            <a:ext cx="878497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Frutiger Next LT W1G" pitchFamily="34" charset="0"/>
              </a:rPr>
              <a:t>DER REGENSBURGER BIBLIOTHEKSVERBUND BEDANKT SICH DIE FREUNDLICHE UNTERSTÜTZUNG BEI:</a:t>
            </a:r>
          </a:p>
          <a:p>
            <a:endParaRPr lang="de-DE" b="1" dirty="0" smtClean="0">
              <a:latin typeface="Frutiger Next LT W1G" pitchFamily="34" charset="0"/>
            </a:endParaRPr>
          </a:p>
          <a:p>
            <a:endParaRPr lang="de-DE" dirty="0"/>
          </a:p>
          <a:p>
            <a:pPr algn="ctr"/>
            <a:r>
              <a:rPr lang="de-DE" sz="2800" b="1" dirty="0" smtClean="0">
                <a:latin typeface="Frutiger Next LT W1G" pitchFamily="34" charset="0"/>
              </a:rPr>
              <a:t>Sparkasse Regensburg – Sparkassenverband Bayern</a:t>
            </a:r>
          </a:p>
          <a:p>
            <a:pPr algn="ctr"/>
            <a:endParaRPr lang="de-DE" sz="2800" b="1" dirty="0">
              <a:latin typeface="Frutiger Next LT W1G" pitchFamily="34" charset="0"/>
            </a:endParaRPr>
          </a:p>
          <a:p>
            <a:pPr algn="ctr"/>
            <a:r>
              <a:rPr lang="de-DE" sz="2800" b="1" dirty="0" smtClean="0">
                <a:latin typeface="Frutiger Next LT W1G" pitchFamily="34" charset="0"/>
              </a:rPr>
              <a:t>Bücher Pustet</a:t>
            </a:r>
          </a:p>
          <a:p>
            <a:pPr algn="ctr"/>
            <a:endParaRPr lang="de-DE" sz="2800" b="1" dirty="0">
              <a:latin typeface="Frutiger Next LT W1G" pitchFamily="34" charset="0"/>
            </a:endParaRPr>
          </a:p>
          <a:p>
            <a:pPr algn="ctr"/>
            <a:r>
              <a:rPr lang="de-DE" sz="2800" b="1" dirty="0" smtClean="0">
                <a:latin typeface="Frutiger Next LT W1G" pitchFamily="34" charset="0"/>
              </a:rPr>
              <a:t>Heike </a:t>
            </a:r>
            <a:r>
              <a:rPr lang="de-DE" sz="2800" b="1" dirty="0" err="1" smtClean="0">
                <a:latin typeface="Frutiger Next LT W1G" pitchFamily="34" charset="0"/>
              </a:rPr>
              <a:t>Jörss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64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gensburger BibliotheksVerb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0" y="898029"/>
            <a:ext cx="85725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755576" y="3265820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latin typeface="Frutiger Next LT W1G" pitchFamily="34" charset="0"/>
                <a:hlinkClick r:id="rId3"/>
              </a:rPr>
              <a:t>http://www.regensburger-bibliotheken.de/</a:t>
            </a:r>
            <a:endParaRPr lang="de-DE" sz="2800" b="1" dirty="0">
              <a:latin typeface="Frutiger Next LT W1G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788024" y="5157192"/>
            <a:ext cx="42148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Aft>
                <a:spcPts val="1200"/>
              </a:spcAft>
            </a:pPr>
            <a:r>
              <a:rPr lang="de-DE" sz="1300" b="1" u="sng" dirty="0">
                <a:solidFill>
                  <a:srgbClr val="000000"/>
                </a:solidFill>
                <a:latin typeface="Verdana" pitchFamily="34" charset="0"/>
              </a:rPr>
              <a:t>Kontakt:</a:t>
            </a:r>
          </a:p>
          <a:p>
            <a:r>
              <a:rPr lang="de-DE" sz="1300" dirty="0" smtClean="0">
                <a:solidFill>
                  <a:srgbClr val="000000"/>
                </a:solidFill>
                <a:latin typeface="Verdana" pitchFamily="34" charset="0"/>
              </a:rPr>
              <a:t>Regensburger Bibliotheksverbund</a:t>
            </a:r>
          </a:p>
          <a:p>
            <a:r>
              <a:rPr lang="de-DE" sz="1300" dirty="0" smtClean="0">
                <a:solidFill>
                  <a:srgbClr val="000000"/>
                </a:solidFill>
                <a:latin typeface="Verdana" pitchFamily="34" charset="0"/>
              </a:rPr>
              <a:t>Universitätsbibliothek Regensburg</a:t>
            </a:r>
            <a:endParaRPr lang="de-DE" sz="1300" dirty="0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de-DE" sz="1300" dirty="0">
                <a:solidFill>
                  <a:srgbClr val="000000"/>
                </a:solidFill>
                <a:latin typeface="Verdana" pitchFamily="34" charset="0"/>
              </a:rPr>
              <a:t>93042 Regensburg</a:t>
            </a:r>
          </a:p>
          <a:p>
            <a:r>
              <a:rPr lang="de-DE" sz="1300" dirty="0">
                <a:solidFill>
                  <a:srgbClr val="000000"/>
                </a:solidFill>
                <a:latin typeface="Verdana" pitchFamily="34" charset="0"/>
              </a:rPr>
              <a:t>E-Mail: </a:t>
            </a:r>
            <a:r>
              <a:rPr lang="de-DE" sz="1300" dirty="0" smtClean="0">
                <a:solidFill>
                  <a:srgbClr val="000000"/>
                </a:solidFill>
                <a:latin typeface="Verdana" pitchFamily="34" charset="0"/>
              </a:rPr>
              <a:t>rafael.ball@bibliothek.uni-regensburg.de </a:t>
            </a:r>
            <a:endParaRPr lang="de-DE" sz="1300" dirty="0">
              <a:solidFill>
                <a:srgbClr val="000000"/>
              </a:solidFill>
              <a:latin typeface="Verdana" pitchFamily="34" charset="0"/>
            </a:endParaRPr>
          </a:p>
          <a:p>
            <a:r>
              <a:rPr lang="de-DE" sz="1300" dirty="0">
                <a:latin typeface="Verdana" pitchFamily="34" charset="0"/>
              </a:rPr>
              <a:t>http://</a:t>
            </a:r>
            <a:r>
              <a:rPr lang="de-DE" sz="1300" dirty="0" smtClean="0">
                <a:latin typeface="Verdana" pitchFamily="34" charset="0"/>
              </a:rPr>
              <a:t>www.regensburger-bibliotheken.de </a:t>
            </a:r>
            <a:endParaRPr lang="de-DE" sz="1300" dirty="0">
              <a:latin typeface="Verdana" pitchFamily="34" charset="0"/>
            </a:endParaRPr>
          </a:p>
          <a:p>
            <a:pPr algn="ctr"/>
            <a:endParaRPr lang="de-DE" sz="13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33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80528" y="1438042"/>
            <a:ext cx="9144000" cy="5387470"/>
            <a:chOff x="-1396445" y="1376053"/>
            <a:chExt cx="10284032" cy="538747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0" b="1974"/>
            <a:stretch/>
          </p:blipFill>
          <p:spPr bwMode="auto">
            <a:xfrm>
              <a:off x="3491881" y="1376053"/>
              <a:ext cx="5395706" cy="5387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7" r="1" b="2650"/>
            <a:stretch/>
          </p:blipFill>
          <p:spPr bwMode="auto">
            <a:xfrm>
              <a:off x="-1396445" y="1385392"/>
              <a:ext cx="5115234" cy="5378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de-DE" sz="3200" b="1" dirty="0" smtClean="0">
                <a:latin typeface="Frutiger Next LT W1G" pitchFamily="34" charset="0"/>
              </a:rPr>
              <a:t>Die Regensburger Bibliotheks- und Archivlandschaft</a:t>
            </a:r>
            <a:endParaRPr lang="de-DE" sz="3200" b="1" dirty="0">
              <a:latin typeface="Frutiger Next LT W1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2" cstate="print">
            <a:duotone>
              <a:srgbClr val="FFFFFF">
                <a:shade val="45000"/>
                <a:satMod val="135000"/>
              </a:srgb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-9200" y="1556792"/>
            <a:ext cx="9153200" cy="526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2663097872"/>
              </p:ext>
            </p:extLst>
          </p:nvPr>
        </p:nvGraphicFramePr>
        <p:xfrm>
          <a:off x="-36512" y="1296144"/>
          <a:ext cx="9144000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981264" y="3573016"/>
            <a:ext cx="3168352" cy="1296144"/>
          </a:xfrm>
          <a:prstGeom prst="rect">
            <a:avLst/>
          </a:prstGeom>
          <a:gradFill rotWithShape="1">
            <a:gsLst>
              <a:gs pos="0">
                <a:srgbClr val="B3B3B3">
                  <a:shade val="51000"/>
                  <a:satMod val="130000"/>
                </a:srgbClr>
              </a:gs>
              <a:gs pos="80000">
                <a:srgbClr val="B3B3B3">
                  <a:shade val="93000"/>
                  <a:satMod val="130000"/>
                </a:srgbClr>
              </a:gs>
              <a:gs pos="100000">
                <a:srgbClr val="B3B3B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 anchorCtr="0"/>
          <a:lstStyle/>
          <a:p>
            <a:pPr marL="419100" marR="0" lvl="0" indent="-4191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2E4B9B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utiger Next LT W1G" pitchFamily="34" charset="0"/>
              </a:rPr>
              <a:t>   REGENSBURGER BIBLIOTHEKEN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utiger Next LT W1G" pitchFamily="34" charset="0"/>
            </a:endParaRPr>
          </a:p>
          <a:p>
            <a:pPr marL="419100" marR="0" lvl="0" indent="-4191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A46674"/>
              </a:buClr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utiger Next LT W1G" pitchFamily="34" charset="0"/>
              </a:rPr>
              <a:t>gemeinsamer 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utiger Next LT W1G" pitchFamily="34" charset="0"/>
              </a:rPr>
              <a:t>Bibliothekskatalog</a:t>
            </a:r>
          </a:p>
          <a:p>
            <a:pPr marL="419100" marR="0" lvl="0" indent="-4191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A46674"/>
              </a:buClr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utiger Next LT W1G" pitchFamily="34" charset="0"/>
              </a:rPr>
              <a:t>Nutzung aller Bibliotheken </a:t>
            </a:r>
          </a:p>
          <a:p>
            <a:pPr marL="419100" marR="0" lvl="0" indent="-4191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A46674"/>
              </a:buClr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utiger Next LT W1G" pitchFamily="34" charset="0"/>
              </a:rPr>
              <a:t>insgesamt 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utiger Next LT W1G" pitchFamily="34" charset="0"/>
              </a:rPr>
              <a:t>über 4,3 Mio. Medien</a:t>
            </a:r>
          </a:p>
        </p:txBody>
      </p:sp>
    </p:spTree>
    <p:extLst>
      <p:ext uri="{BB962C8B-B14F-4D97-AF65-F5344CB8AC3E}">
        <p14:creationId xmlns:p14="http://schemas.microsoft.com/office/powerpoint/2010/main" val="1663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" b="1811"/>
          <a:stretch/>
        </p:blipFill>
        <p:spPr bwMode="auto">
          <a:xfrm>
            <a:off x="1156852" y="141890"/>
            <a:ext cx="6840000" cy="658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1156852" y="715343"/>
            <a:ext cx="6840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200" b="1" dirty="0">
                <a:solidFill>
                  <a:schemeClr val="bg1"/>
                </a:solidFill>
                <a:latin typeface="Frutiger Next LT W1G" pitchFamily="34" charset="0"/>
              </a:rPr>
              <a:t>„Bibliotheken und Archive sind das Rückgrat der</a:t>
            </a:r>
          </a:p>
          <a:p>
            <a:pPr algn="ctr"/>
            <a:r>
              <a:rPr lang="de-DE" sz="2200" b="1" dirty="0">
                <a:solidFill>
                  <a:schemeClr val="bg1"/>
                </a:solidFill>
                <a:latin typeface="Frutiger Next LT W1G" pitchFamily="34" charset="0"/>
              </a:rPr>
              <a:t>Informations- und Wissensgesellschaft. „</a:t>
            </a:r>
            <a:endParaRPr lang="de-DE" sz="2200" dirty="0">
              <a:solidFill>
                <a:schemeClr val="bg1"/>
              </a:solidFill>
              <a:latin typeface="Frutiger Next LT W1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29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9" y="1606516"/>
            <a:ext cx="4464496" cy="297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48" y="1606516"/>
            <a:ext cx="2064544" cy="155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" y="0"/>
            <a:ext cx="7162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Logo Regensbu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23" y="3896989"/>
            <a:ext cx="3435127" cy="136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3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" y="-2674"/>
            <a:ext cx="653760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516216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2943"/>
            <a:ext cx="4749084" cy="316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28800"/>
            <a:ext cx="2257540" cy="230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60" y="4365104"/>
            <a:ext cx="1933904" cy="93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05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516216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" y="4148"/>
            <a:ext cx="7230316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89674" y="1629039"/>
            <a:ext cx="8911819" cy="2160001"/>
            <a:chOff x="89674" y="2348880"/>
            <a:chExt cx="8911819" cy="2160001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74" y="2348880"/>
              <a:ext cx="5938290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351" y="2348881"/>
              <a:ext cx="2969142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18" y="4005064"/>
            <a:ext cx="18954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1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7173587" y="1313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2" r="3569"/>
          <a:stretch/>
        </p:blipFill>
        <p:spPr bwMode="auto">
          <a:xfrm>
            <a:off x="6516216" y="4148"/>
            <a:ext cx="197041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6" y="5211"/>
            <a:ext cx="6521362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4538" r="6078"/>
          <a:stretch/>
        </p:blipFill>
        <p:spPr bwMode="auto">
          <a:xfrm>
            <a:off x="395536" y="1628800"/>
            <a:ext cx="4500000" cy="343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05263"/>
            <a:ext cx="16573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2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</Words>
  <Application>Microsoft Office PowerPoint</Application>
  <PresentationFormat>Bildschirmpräsentation (4:3)</PresentationFormat>
  <Paragraphs>53</Paragraphs>
  <Slides>28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0" baseType="lpstr">
      <vt:lpstr>Benutzerdefiniertes Design</vt:lpstr>
      <vt:lpstr>1_Benutzerdefiniertes Design</vt:lpstr>
      <vt:lpstr>PowerPoint-Präsentation</vt:lpstr>
      <vt:lpstr>PowerPoint-Präsentation</vt:lpstr>
      <vt:lpstr>Die Regensburger Bibliotheks- und Archivlandschaft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M. Gorski</dc:creator>
  <cp:lastModifiedBy>WXPINST</cp:lastModifiedBy>
  <cp:revision>630</cp:revision>
  <cp:lastPrinted>2012-03-23T08:03:08Z</cp:lastPrinted>
  <dcterms:modified xsi:type="dcterms:W3CDTF">2012-03-26T13:45:40Z</dcterms:modified>
</cp:coreProperties>
</file>